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2192000" cy="6858000"/>
  <p:notesSz cx="6858000" cy="9144000"/>
  <p:defaultTextStyle>
    <a:lvl1pPr defTabSz="457200">
      <a:defRPr>
        <a:latin typeface="+mn-lt"/>
        <a:ea typeface="+mn-ea"/>
        <a:cs typeface="+mn-cs"/>
        <a:sym typeface="Helvetica"/>
      </a:defRPr>
    </a:lvl1pPr>
    <a:lvl2pPr defTabSz="457200">
      <a:defRPr>
        <a:latin typeface="+mn-lt"/>
        <a:ea typeface="+mn-ea"/>
        <a:cs typeface="+mn-cs"/>
        <a:sym typeface="Helvetica"/>
      </a:defRPr>
    </a:lvl2pPr>
    <a:lvl3pPr defTabSz="457200">
      <a:defRPr>
        <a:latin typeface="+mn-lt"/>
        <a:ea typeface="+mn-ea"/>
        <a:cs typeface="+mn-cs"/>
        <a:sym typeface="Helvetica"/>
      </a:defRPr>
    </a:lvl3pPr>
    <a:lvl4pPr defTabSz="457200">
      <a:defRPr>
        <a:latin typeface="+mn-lt"/>
        <a:ea typeface="+mn-ea"/>
        <a:cs typeface="+mn-cs"/>
        <a:sym typeface="Helvetica"/>
      </a:defRPr>
    </a:lvl4pPr>
    <a:lvl5pPr defTabSz="457200">
      <a:defRPr>
        <a:latin typeface="+mn-lt"/>
        <a:ea typeface="+mn-ea"/>
        <a:cs typeface="+mn-cs"/>
        <a:sym typeface="Helvetica"/>
      </a:defRPr>
    </a:lvl5pPr>
    <a:lvl6pPr defTabSz="457200">
      <a:defRPr>
        <a:latin typeface="+mn-lt"/>
        <a:ea typeface="+mn-ea"/>
        <a:cs typeface="+mn-cs"/>
        <a:sym typeface="Helvetica"/>
      </a:defRPr>
    </a:lvl6pPr>
    <a:lvl7pPr defTabSz="457200">
      <a:defRPr>
        <a:latin typeface="+mn-lt"/>
        <a:ea typeface="+mn-ea"/>
        <a:cs typeface="+mn-cs"/>
        <a:sym typeface="Helvetica"/>
      </a:defRPr>
    </a:lvl7pPr>
    <a:lvl8pPr defTabSz="457200">
      <a:defRPr>
        <a:latin typeface="+mn-lt"/>
        <a:ea typeface="+mn-ea"/>
        <a:cs typeface="+mn-cs"/>
        <a:sym typeface="Helvetica"/>
      </a:defRPr>
    </a:lvl8pPr>
    <a:lvl9pPr defTabSz="457200">
      <a:defRPr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DEDCE"/>
          </a:solidFill>
        </a:fill>
      </a:tcStyle>
    </a:wholeTbl>
    <a:band2H>
      <a:tcTxStyle b="def" i="def"/>
      <a:tcStyle>
        <a:tcBdr/>
        <a:fill>
          <a:solidFill>
            <a:srgbClr val="EFF6E8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ACD4C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ACD4C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ACD4C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FD0CD"/>
          </a:solidFill>
        </a:fill>
      </a:tcStyle>
    </a:wholeTbl>
    <a:band2H>
      <a:tcTxStyle b="def" i="def"/>
      <a:tcStyle>
        <a:tcBdr/>
        <a:fill>
          <a:solidFill>
            <a:srgbClr val="F7E9E8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35940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35940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35940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9EAE1"/>
          </a:solidFill>
        </a:fill>
      </a:tcStyle>
    </a:wholeTbl>
    <a:band2H>
      <a:tcTxStyle b="def" i="def"/>
      <a:tcStyle>
        <a:tcBdr/>
        <a:fill>
          <a:solidFill>
            <a:srgbClr val="EDF5F0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AC4A7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AC4A7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AC4A7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CD4C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CD4C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09" name="Shape 2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2.png" descr="\\DROBO-FS\QuickDrops\JB\PPTX NG\Droplets\LightingOverlay.png"/>
          <p:cNvPicPr/>
          <p:nvPr/>
        </p:nvPicPr>
        <p:blipFill>
          <a:blip r:embed="rId2">
            <a:alphaModFix amt="30000"/>
            <a:extLst/>
          </a:blip>
          <a:stretch>
            <a:fillRect/>
          </a:stretch>
        </p:blipFill>
        <p:spPr>
          <a:xfrm>
            <a:off x="0" y="-3"/>
            <a:ext cx="12192004" cy="68580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" name="Group 101"/>
          <p:cNvGrpSpPr/>
          <p:nvPr/>
        </p:nvGrpSpPr>
        <p:grpSpPr>
          <a:xfrm>
            <a:off x="-8" y="-1"/>
            <a:ext cx="2297917" cy="6858005"/>
            <a:chOff x="-4" y="0"/>
            <a:chExt cx="2297915" cy="6858003"/>
          </a:xfrm>
        </p:grpSpPr>
        <p:sp>
          <p:nvSpPr>
            <p:cNvPr id="47" name="Shape 47"/>
            <p:cNvSpPr/>
            <p:nvPr/>
          </p:nvSpPr>
          <p:spPr>
            <a:xfrm>
              <a:off x="1209672" y="4763"/>
              <a:ext cx="23816" cy="2181227"/>
            </a:xfrm>
            <a:prstGeom prst="rect">
              <a:avLst/>
            </a:pr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48" name="Shape 48"/>
            <p:cNvSpPr/>
            <p:nvPr/>
          </p:nvSpPr>
          <p:spPr>
            <a:xfrm>
              <a:off x="1128709" y="2176462"/>
              <a:ext cx="190504" cy="19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60" y="21600"/>
                    <a:pt x="0" y="16740"/>
                    <a:pt x="0" y="10800"/>
                  </a:cubicBezTo>
                  <a:cubicBezTo>
                    <a:pt x="0" y="4860"/>
                    <a:pt x="4860" y="0"/>
                    <a:pt x="10800" y="0"/>
                  </a:cubicBezTo>
                  <a:cubicBezTo>
                    <a:pt x="16740" y="0"/>
                    <a:pt x="21600" y="4860"/>
                    <a:pt x="21600" y="10800"/>
                  </a:cubicBezTo>
                  <a:cubicBezTo>
                    <a:pt x="21600" y="16740"/>
                    <a:pt x="16740" y="21600"/>
                    <a:pt x="10800" y="21600"/>
                  </a:cubicBezTo>
                  <a:close/>
                  <a:moveTo>
                    <a:pt x="10800" y="2160"/>
                  </a:moveTo>
                  <a:cubicBezTo>
                    <a:pt x="5940" y="2160"/>
                    <a:pt x="2160" y="5940"/>
                    <a:pt x="2160" y="10800"/>
                  </a:cubicBezTo>
                  <a:cubicBezTo>
                    <a:pt x="2160" y="15660"/>
                    <a:pt x="5940" y="19440"/>
                    <a:pt x="10800" y="19440"/>
                  </a:cubicBezTo>
                  <a:cubicBezTo>
                    <a:pt x="15120" y="19440"/>
                    <a:pt x="19440" y="15660"/>
                    <a:pt x="19440" y="10800"/>
                  </a:cubicBezTo>
                  <a:cubicBezTo>
                    <a:pt x="19440" y="5940"/>
                    <a:pt x="15120" y="2160"/>
                    <a:pt x="10800" y="21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49" name="Shape 49"/>
            <p:cNvSpPr/>
            <p:nvPr/>
          </p:nvSpPr>
          <p:spPr>
            <a:xfrm>
              <a:off x="1123946" y="4021137"/>
              <a:ext cx="190504" cy="188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60" y="21600"/>
                    <a:pt x="0" y="16740"/>
                    <a:pt x="0" y="10800"/>
                  </a:cubicBezTo>
                  <a:cubicBezTo>
                    <a:pt x="0" y="4860"/>
                    <a:pt x="4860" y="0"/>
                    <a:pt x="10800" y="0"/>
                  </a:cubicBezTo>
                  <a:cubicBezTo>
                    <a:pt x="16740" y="0"/>
                    <a:pt x="21600" y="4860"/>
                    <a:pt x="21600" y="10800"/>
                  </a:cubicBezTo>
                  <a:cubicBezTo>
                    <a:pt x="21600" y="16740"/>
                    <a:pt x="16740" y="21600"/>
                    <a:pt x="10800" y="21600"/>
                  </a:cubicBezTo>
                  <a:close/>
                  <a:moveTo>
                    <a:pt x="10800" y="2160"/>
                  </a:moveTo>
                  <a:cubicBezTo>
                    <a:pt x="5940" y="2160"/>
                    <a:pt x="2160" y="5940"/>
                    <a:pt x="2160" y="10800"/>
                  </a:cubicBezTo>
                  <a:cubicBezTo>
                    <a:pt x="2160" y="15660"/>
                    <a:pt x="5940" y="19440"/>
                    <a:pt x="10800" y="19440"/>
                  </a:cubicBezTo>
                  <a:cubicBezTo>
                    <a:pt x="15660" y="19440"/>
                    <a:pt x="19440" y="15660"/>
                    <a:pt x="19440" y="10800"/>
                  </a:cubicBezTo>
                  <a:cubicBezTo>
                    <a:pt x="19440" y="5940"/>
                    <a:pt x="15660" y="2160"/>
                    <a:pt x="10800" y="21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50" name="Shape 50"/>
            <p:cNvSpPr/>
            <p:nvPr/>
          </p:nvSpPr>
          <p:spPr>
            <a:xfrm>
              <a:off x="414334" y="9524"/>
              <a:ext cx="28578" cy="4481515"/>
            </a:xfrm>
            <a:prstGeom prst="rect">
              <a:avLst/>
            </a:pr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51" name="Shape 51"/>
            <p:cNvSpPr/>
            <p:nvPr/>
          </p:nvSpPr>
          <p:spPr>
            <a:xfrm>
              <a:off x="333371" y="4481512"/>
              <a:ext cx="190503" cy="19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60" y="21600"/>
                    <a:pt x="0" y="16740"/>
                    <a:pt x="0" y="10800"/>
                  </a:cubicBezTo>
                  <a:cubicBezTo>
                    <a:pt x="0" y="4860"/>
                    <a:pt x="4860" y="0"/>
                    <a:pt x="10800" y="0"/>
                  </a:cubicBezTo>
                  <a:cubicBezTo>
                    <a:pt x="16740" y="0"/>
                    <a:pt x="21600" y="4860"/>
                    <a:pt x="21600" y="10800"/>
                  </a:cubicBezTo>
                  <a:cubicBezTo>
                    <a:pt x="21600" y="16740"/>
                    <a:pt x="16740" y="21600"/>
                    <a:pt x="10800" y="21600"/>
                  </a:cubicBezTo>
                  <a:close/>
                  <a:moveTo>
                    <a:pt x="10800" y="2160"/>
                  </a:moveTo>
                  <a:cubicBezTo>
                    <a:pt x="5940" y="2160"/>
                    <a:pt x="2160" y="5940"/>
                    <a:pt x="2160" y="10800"/>
                  </a:cubicBezTo>
                  <a:cubicBezTo>
                    <a:pt x="2160" y="15660"/>
                    <a:pt x="5940" y="19440"/>
                    <a:pt x="10800" y="19440"/>
                  </a:cubicBezTo>
                  <a:cubicBezTo>
                    <a:pt x="15660" y="19440"/>
                    <a:pt x="19440" y="15660"/>
                    <a:pt x="19440" y="10800"/>
                  </a:cubicBezTo>
                  <a:cubicBezTo>
                    <a:pt x="19440" y="5940"/>
                    <a:pt x="15660" y="2160"/>
                    <a:pt x="10800" y="21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52" name="Shape 52"/>
            <p:cNvSpPr/>
            <p:nvPr/>
          </p:nvSpPr>
          <p:spPr>
            <a:xfrm>
              <a:off x="190496" y="9524"/>
              <a:ext cx="152403" cy="908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75" y="21600"/>
                  </a:moveTo>
                  <a:lnTo>
                    <a:pt x="0" y="21373"/>
                  </a:lnTo>
                  <a:lnTo>
                    <a:pt x="18225" y="14350"/>
                  </a:lnTo>
                  <a:lnTo>
                    <a:pt x="18225" y="0"/>
                  </a:lnTo>
                  <a:lnTo>
                    <a:pt x="21600" y="0"/>
                  </a:lnTo>
                  <a:lnTo>
                    <a:pt x="21600" y="14463"/>
                  </a:lnTo>
                  <a:lnTo>
                    <a:pt x="3375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53" name="Shape 53"/>
            <p:cNvSpPr/>
            <p:nvPr/>
          </p:nvSpPr>
          <p:spPr>
            <a:xfrm>
              <a:off x="1290635" y="14287"/>
              <a:ext cx="376242" cy="1801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33" y="21600"/>
                  </a:moveTo>
                  <a:lnTo>
                    <a:pt x="0" y="11799"/>
                  </a:lnTo>
                  <a:lnTo>
                    <a:pt x="0" y="0"/>
                  </a:lnTo>
                  <a:lnTo>
                    <a:pt x="1641" y="0"/>
                  </a:lnTo>
                  <a:lnTo>
                    <a:pt x="1641" y="11742"/>
                  </a:lnTo>
                  <a:lnTo>
                    <a:pt x="21600" y="21486"/>
                  </a:lnTo>
                  <a:lnTo>
                    <a:pt x="20233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54" name="Shape 54"/>
            <p:cNvSpPr/>
            <p:nvPr/>
          </p:nvSpPr>
          <p:spPr>
            <a:xfrm>
              <a:off x="1600197" y="1801813"/>
              <a:ext cx="190503" cy="188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60" y="21600"/>
                    <a:pt x="0" y="16740"/>
                    <a:pt x="0" y="10800"/>
                  </a:cubicBezTo>
                  <a:cubicBezTo>
                    <a:pt x="0" y="4860"/>
                    <a:pt x="4860" y="0"/>
                    <a:pt x="10800" y="0"/>
                  </a:cubicBezTo>
                  <a:cubicBezTo>
                    <a:pt x="16740" y="0"/>
                    <a:pt x="21600" y="4860"/>
                    <a:pt x="21600" y="10800"/>
                  </a:cubicBezTo>
                  <a:cubicBezTo>
                    <a:pt x="21600" y="16740"/>
                    <a:pt x="16740" y="21600"/>
                    <a:pt x="10800" y="21600"/>
                  </a:cubicBezTo>
                  <a:close/>
                  <a:moveTo>
                    <a:pt x="10800" y="2160"/>
                  </a:moveTo>
                  <a:cubicBezTo>
                    <a:pt x="5940" y="2160"/>
                    <a:pt x="2160" y="5940"/>
                    <a:pt x="2160" y="10800"/>
                  </a:cubicBezTo>
                  <a:cubicBezTo>
                    <a:pt x="2160" y="15660"/>
                    <a:pt x="5940" y="19440"/>
                    <a:pt x="10800" y="19440"/>
                  </a:cubicBezTo>
                  <a:cubicBezTo>
                    <a:pt x="15120" y="19440"/>
                    <a:pt x="19440" y="15660"/>
                    <a:pt x="19440" y="10800"/>
                  </a:cubicBezTo>
                  <a:cubicBezTo>
                    <a:pt x="19440" y="5940"/>
                    <a:pt x="15120" y="2160"/>
                    <a:pt x="10800" y="21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55" name="Shape 55"/>
            <p:cNvSpPr/>
            <p:nvPr/>
          </p:nvSpPr>
          <p:spPr>
            <a:xfrm>
              <a:off x="1381122" y="9523"/>
              <a:ext cx="371478" cy="1425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15" y="21600"/>
                  </a:moveTo>
                  <a:lnTo>
                    <a:pt x="0" y="9212"/>
                  </a:lnTo>
                  <a:lnTo>
                    <a:pt x="0" y="0"/>
                  </a:lnTo>
                  <a:lnTo>
                    <a:pt x="1385" y="0"/>
                  </a:lnTo>
                  <a:lnTo>
                    <a:pt x="1385" y="9140"/>
                  </a:lnTo>
                  <a:lnTo>
                    <a:pt x="21600" y="21456"/>
                  </a:lnTo>
                  <a:lnTo>
                    <a:pt x="20215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56" name="Shape 56"/>
            <p:cNvSpPr/>
            <p:nvPr/>
          </p:nvSpPr>
          <p:spPr>
            <a:xfrm>
              <a:off x="1643060" y="-1"/>
              <a:ext cx="152403" cy="912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7550" y="21600"/>
                  </a:lnTo>
                  <a:lnTo>
                    <a:pt x="17550" y="7213"/>
                  </a:lnTo>
                  <a:lnTo>
                    <a:pt x="0" y="225"/>
                  </a:lnTo>
                  <a:lnTo>
                    <a:pt x="3375" y="0"/>
                  </a:lnTo>
                  <a:lnTo>
                    <a:pt x="21600" y="710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57" name="Shape 57"/>
            <p:cNvSpPr/>
            <p:nvPr/>
          </p:nvSpPr>
          <p:spPr>
            <a:xfrm>
              <a:off x="1685922" y="1420813"/>
              <a:ext cx="190503" cy="19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60" y="21600"/>
                    <a:pt x="0" y="16740"/>
                    <a:pt x="0" y="10800"/>
                  </a:cubicBezTo>
                  <a:cubicBezTo>
                    <a:pt x="0" y="4860"/>
                    <a:pt x="4860" y="0"/>
                    <a:pt x="10800" y="0"/>
                  </a:cubicBezTo>
                  <a:cubicBezTo>
                    <a:pt x="16740" y="0"/>
                    <a:pt x="21600" y="4860"/>
                    <a:pt x="21600" y="10800"/>
                  </a:cubicBezTo>
                  <a:cubicBezTo>
                    <a:pt x="21600" y="16740"/>
                    <a:pt x="16740" y="21600"/>
                    <a:pt x="10800" y="21600"/>
                  </a:cubicBezTo>
                  <a:close/>
                  <a:moveTo>
                    <a:pt x="10800" y="2160"/>
                  </a:moveTo>
                  <a:cubicBezTo>
                    <a:pt x="5940" y="2160"/>
                    <a:pt x="2160" y="5940"/>
                    <a:pt x="2160" y="10800"/>
                  </a:cubicBezTo>
                  <a:cubicBezTo>
                    <a:pt x="2160" y="15660"/>
                    <a:pt x="5940" y="19440"/>
                    <a:pt x="10800" y="19440"/>
                  </a:cubicBezTo>
                  <a:cubicBezTo>
                    <a:pt x="15660" y="19440"/>
                    <a:pt x="19440" y="15660"/>
                    <a:pt x="19440" y="10800"/>
                  </a:cubicBezTo>
                  <a:cubicBezTo>
                    <a:pt x="19440" y="5940"/>
                    <a:pt x="15660" y="2160"/>
                    <a:pt x="10800" y="21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58" name="Shape 58"/>
            <p:cNvSpPr/>
            <p:nvPr/>
          </p:nvSpPr>
          <p:spPr>
            <a:xfrm>
              <a:off x="1685922" y="903288"/>
              <a:ext cx="190503" cy="19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60" y="21600"/>
                    <a:pt x="0" y="16740"/>
                    <a:pt x="0" y="10800"/>
                  </a:cubicBezTo>
                  <a:cubicBezTo>
                    <a:pt x="0" y="4860"/>
                    <a:pt x="4860" y="0"/>
                    <a:pt x="10800" y="0"/>
                  </a:cubicBezTo>
                  <a:cubicBezTo>
                    <a:pt x="16740" y="0"/>
                    <a:pt x="21600" y="4860"/>
                    <a:pt x="21600" y="10800"/>
                  </a:cubicBezTo>
                  <a:cubicBezTo>
                    <a:pt x="21600" y="16740"/>
                    <a:pt x="16740" y="21600"/>
                    <a:pt x="10800" y="21600"/>
                  </a:cubicBezTo>
                  <a:close/>
                  <a:moveTo>
                    <a:pt x="10800" y="2160"/>
                  </a:moveTo>
                  <a:cubicBezTo>
                    <a:pt x="5940" y="2160"/>
                    <a:pt x="2160" y="5940"/>
                    <a:pt x="2160" y="10800"/>
                  </a:cubicBezTo>
                  <a:cubicBezTo>
                    <a:pt x="2160" y="15660"/>
                    <a:pt x="5940" y="19440"/>
                    <a:pt x="10800" y="19440"/>
                  </a:cubicBezTo>
                  <a:cubicBezTo>
                    <a:pt x="15660" y="19440"/>
                    <a:pt x="19440" y="15660"/>
                    <a:pt x="19440" y="10800"/>
                  </a:cubicBezTo>
                  <a:cubicBezTo>
                    <a:pt x="19440" y="5940"/>
                    <a:pt x="15660" y="2160"/>
                    <a:pt x="10800" y="21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59" name="Shape 59"/>
            <p:cNvSpPr/>
            <p:nvPr/>
          </p:nvSpPr>
          <p:spPr>
            <a:xfrm>
              <a:off x="1743072" y="4762"/>
              <a:ext cx="419105" cy="52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18" y="21600"/>
                  </a:moveTo>
                  <a:lnTo>
                    <a:pt x="3682" y="7878"/>
                  </a:lnTo>
                  <a:lnTo>
                    <a:pt x="0" y="394"/>
                  </a:lnTo>
                  <a:lnTo>
                    <a:pt x="1227" y="0"/>
                  </a:lnTo>
                  <a:lnTo>
                    <a:pt x="4909" y="7288"/>
                  </a:lnTo>
                  <a:lnTo>
                    <a:pt x="21600" y="20812"/>
                  </a:lnTo>
                  <a:lnTo>
                    <a:pt x="20618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60" name="Shape 60"/>
            <p:cNvSpPr/>
            <p:nvPr/>
          </p:nvSpPr>
          <p:spPr>
            <a:xfrm>
              <a:off x="2126454" y="488950"/>
              <a:ext cx="147641" cy="147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9847" y="21600"/>
                  </a:moveTo>
                  <a:cubicBezTo>
                    <a:pt x="7306" y="21600"/>
                    <a:pt x="4765" y="20903"/>
                    <a:pt x="2859" y="18813"/>
                  </a:cubicBezTo>
                  <a:cubicBezTo>
                    <a:pt x="-953" y="13935"/>
                    <a:pt x="-953" y="6968"/>
                    <a:pt x="2859" y="2787"/>
                  </a:cubicBezTo>
                  <a:cubicBezTo>
                    <a:pt x="4765" y="697"/>
                    <a:pt x="7306" y="0"/>
                    <a:pt x="9847" y="0"/>
                  </a:cubicBezTo>
                  <a:cubicBezTo>
                    <a:pt x="12388" y="0"/>
                    <a:pt x="14929" y="697"/>
                    <a:pt x="16835" y="2787"/>
                  </a:cubicBezTo>
                  <a:cubicBezTo>
                    <a:pt x="20647" y="6968"/>
                    <a:pt x="20647" y="13935"/>
                    <a:pt x="16835" y="18813"/>
                  </a:cubicBezTo>
                  <a:cubicBezTo>
                    <a:pt x="14929" y="20903"/>
                    <a:pt x="12388" y="21600"/>
                    <a:pt x="9847" y="21600"/>
                  </a:cubicBezTo>
                  <a:close/>
                  <a:moveTo>
                    <a:pt x="9847" y="2787"/>
                  </a:moveTo>
                  <a:cubicBezTo>
                    <a:pt x="7941" y="2787"/>
                    <a:pt x="6035" y="3484"/>
                    <a:pt x="4765" y="4877"/>
                  </a:cubicBezTo>
                  <a:cubicBezTo>
                    <a:pt x="1588" y="8361"/>
                    <a:pt x="1588" y="13239"/>
                    <a:pt x="4765" y="16723"/>
                  </a:cubicBezTo>
                  <a:cubicBezTo>
                    <a:pt x="6035" y="18116"/>
                    <a:pt x="7941" y="18813"/>
                    <a:pt x="9847" y="18813"/>
                  </a:cubicBezTo>
                  <a:cubicBezTo>
                    <a:pt x="11753" y="18813"/>
                    <a:pt x="13659" y="18116"/>
                    <a:pt x="14929" y="16723"/>
                  </a:cubicBezTo>
                  <a:cubicBezTo>
                    <a:pt x="18106" y="13239"/>
                    <a:pt x="18106" y="8361"/>
                    <a:pt x="14929" y="4877"/>
                  </a:cubicBezTo>
                  <a:cubicBezTo>
                    <a:pt x="13659" y="3484"/>
                    <a:pt x="11753" y="2787"/>
                    <a:pt x="9847" y="278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61" name="Shape 61"/>
            <p:cNvSpPr/>
            <p:nvPr/>
          </p:nvSpPr>
          <p:spPr>
            <a:xfrm>
              <a:off x="952496" y="4762"/>
              <a:ext cx="152403" cy="908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75" y="21600"/>
                  </a:moveTo>
                  <a:lnTo>
                    <a:pt x="0" y="21600"/>
                  </a:lnTo>
                  <a:lnTo>
                    <a:pt x="0" y="7137"/>
                  </a:lnTo>
                  <a:lnTo>
                    <a:pt x="18225" y="0"/>
                  </a:lnTo>
                  <a:lnTo>
                    <a:pt x="21600" y="227"/>
                  </a:lnTo>
                  <a:lnTo>
                    <a:pt x="3375" y="7250"/>
                  </a:lnTo>
                  <a:lnTo>
                    <a:pt x="3375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62" name="Shape 62"/>
            <p:cNvSpPr/>
            <p:nvPr/>
          </p:nvSpPr>
          <p:spPr>
            <a:xfrm>
              <a:off x="866771" y="903288"/>
              <a:ext cx="190503" cy="19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60" y="21600"/>
                    <a:pt x="0" y="16740"/>
                    <a:pt x="0" y="10800"/>
                  </a:cubicBezTo>
                  <a:cubicBezTo>
                    <a:pt x="0" y="4860"/>
                    <a:pt x="4860" y="0"/>
                    <a:pt x="10800" y="0"/>
                  </a:cubicBezTo>
                  <a:cubicBezTo>
                    <a:pt x="16740" y="0"/>
                    <a:pt x="21600" y="4860"/>
                    <a:pt x="21600" y="10800"/>
                  </a:cubicBezTo>
                  <a:cubicBezTo>
                    <a:pt x="21600" y="16740"/>
                    <a:pt x="16740" y="21600"/>
                    <a:pt x="10800" y="21600"/>
                  </a:cubicBezTo>
                  <a:close/>
                  <a:moveTo>
                    <a:pt x="10800" y="2160"/>
                  </a:moveTo>
                  <a:cubicBezTo>
                    <a:pt x="5940" y="2160"/>
                    <a:pt x="2160" y="6480"/>
                    <a:pt x="2160" y="10800"/>
                  </a:cubicBezTo>
                  <a:cubicBezTo>
                    <a:pt x="2160" y="15660"/>
                    <a:pt x="5940" y="19440"/>
                    <a:pt x="10800" y="19440"/>
                  </a:cubicBezTo>
                  <a:cubicBezTo>
                    <a:pt x="15660" y="19440"/>
                    <a:pt x="19440" y="15660"/>
                    <a:pt x="19440" y="10800"/>
                  </a:cubicBezTo>
                  <a:cubicBezTo>
                    <a:pt x="19440" y="6480"/>
                    <a:pt x="15660" y="2160"/>
                    <a:pt x="10800" y="21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63" name="Shape 63"/>
            <p:cNvSpPr/>
            <p:nvPr/>
          </p:nvSpPr>
          <p:spPr>
            <a:xfrm>
              <a:off x="890584" y="1554163"/>
              <a:ext cx="190503" cy="19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60" y="21600"/>
                    <a:pt x="0" y="16740"/>
                    <a:pt x="0" y="10800"/>
                  </a:cubicBezTo>
                  <a:cubicBezTo>
                    <a:pt x="0" y="4860"/>
                    <a:pt x="4860" y="0"/>
                    <a:pt x="10800" y="0"/>
                  </a:cubicBezTo>
                  <a:cubicBezTo>
                    <a:pt x="16740" y="0"/>
                    <a:pt x="21600" y="4860"/>
                    <a:pt x="21600" y="10800"/>
                  </a:cubicBezTo>
                  <a:cubicBezTo>
                    <a:pt x="21600" y="16740"/>
                    <a:pt x="16740" y="21600"/>
                    <a:pt x="10800" y="21600"/>
                  </a:cubicBezTo>
                  <a:close/>
                  <a:moveTo>
                    <a:pt x="10800" y="2160"/>
                  </a:moveTo>
                  <a:cubicBezTo>
                    <a:pt x="5940" y="2160"/>
                    <a:pt x="2160" y="5940"/>
                    <a:pt x="2160" y="10800"/>
                  </a:cubicBezTo>
                  <a:cubicBezTo>
                    <a:pt x="2160" y="15120"/>
                    <a:pt x="5940" y="19440"/>
                    <a:pt x="10800" y="19440"/>
                  </a:cubicBezTo>
                  <a:cubicBezTo>
                    <a:pt x="15660" y="19440"/>
                    <a:pt x="19440" y="15120"/>
                    <a:pt x="19440" y="10800"/>
                  </a:cubicBezTo>
                  <a:cubicBezTo>
                    <a:pt x="19440" y="5940"/>
                    <a:pt x="15660" y="2160"/>
                    <a:pt x="10800" y="21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64" name="Shape 64"/>
            <p:cNvSpPr/>
            <p:nvPr/>
          </p:nvSpPr>
          <p:spPr>
            <a:xfrm>
              <a:off x="738184" y="5622925"/>
              <a:ext cx="338141" cy="1216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9775" y="21600"/>
                  </a:lnTo>
                  <a:lnTo>
                    <a:pt x="19775" y="13084"/>
                  </a:lnTo>
                  <a:lnTo>
                    <a:pt x="0" y="169"/>
                  </a:lnTo>
                  <a:lnTo>
                    <a:pt x="1217" y="0"/>
                  </a:lnTo>
                  <a:lnTo>
                    <a:pt x="21600" y="12999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65" name="Shape 65"/>
            <p:cNvSpPr/>
            <p:nvPr/>
          </p:nvSpPr>
          <p:spPr>
            <a:xfrm>
              <a:off x="647696" y="5480050"/>
              <a:ext cx="157166" cy="15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7" y="21600"/>
                  </a:moveTo>
                  <a:cubicBezTo>
                    <a:pt x="5236" y="21600"/>
                    <a:pt x="0" y="17018"/>
                    <a:pt x="0" y="11127"/>
                  </a:cubicBezTo>
                  <a:cubicBezTo>
                    <a:pt x="0" y="5236"/>
                    <a:pt x="5236" y="0"/>
                    <a:pt x="11127" y="0"/>
                  </a:cubicBezTo>
                  <a:cubicBezTo>
                    <a:pt x="17018" y="0"/>
                    <a:pt x="21600" y="5236"/>
                    <a:pt x="21600" y="11127"/>
                  </a:cubicBezTo>
                  <a:cubicBezTo>
                    <a:pt x="21600" y="17018"/>
                    <a:pt x="17018" y="21600"/>
                    <a:pt x="11127" y="21600"/>
                  </a:cubicBezTo>
                  <a:close/>
                  <a:moveTo>
                    <a:pt x="11127" y="2618"/>
                  </a:moveTo>
                  <a:cubicBezTo>
                    <a:pt x="6545" y="2618"/>
                    <a:pt x="2618" y="6545"/>
                    <a:pt x="2618" y="11127"/>
                  </a:cubicBezTo>
                  <a:cubicBezTo>
                    <a:pt x="2618" y="15709"/>
                    <a:pt x="6545" y="18982"/>
                    <a:pt x="11127" y="18982"/>
                  </a:cubicBezTo>
                  <a:cubicBezTo>
                    <a:pt x="15055" y="18982"/>
                    <a:pt x="18982" y="15709"/>
                    <a:pt x="18982" y="11127"/>
                  </a:cubicBezTo>
                  <a:cubicBezTo>
                    <a:pt x="18982" y="6545"/>
                    <a:pt x="15055" y="2618"/>
                    <a:pt x="11127" y="261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66" name="Shape 66"/>
            <p:cNvSpPr/>
            <p:nvPr/>
          </p:nvSpPr>
          <p:spPr>
            <a:xfrm>
              <a:off x="66670" y="903288"/>
              <a:ext cx="190504" cy="19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60" y="21600"/>
                    <a:pt x="0" y="16740"/>
                    <a:pt x="0" y="10800"/>
                  </a:cubicBezTo>
                  <a:cubicBezTo>
                    <a:pt x="0" y="4860"/>
                    <a:pt x="4860" y="0"/>
                    <a:pt x="10800" y="0"/>
                  </a:cubicBezTo>
                  <a:cubicBezTo>
                    <a:pt x="17280" y="0"/>
                    <a:pt x="21600" y="4860"/>
                    <a:pt x="21600" y="10800"/>
                  </a:cubicBezTo>
                  <a:cubicBezTo>
                    <a:pt x="21600" y="16740"/>
                    <a:pt x="17280" y="21600"/>
                    <a:pt x="10800" y="21600"/>
                  </a:cubicBezTo>
                  <a:close/>
                  <a:moveTo>
                    <a:pt x="10800" y="2160"/>
                  </a:moveTo>
                  <a:cubicBezTo>
                    <a:pt x="6480" y="2160"/>
                    <a:pt x="2160" y="6480"/>
                    <a:pt x="2160" y="10800"/>
                  </a:cubicBezTo>
                  <a:cubicBezTo>
                    <a:pt x="2160" y="15660"/>
                    <a:pt x="6480" y="19440"/>
                    <a:pt x="10800" y="19440"/>
                  </a:cubicBezTo>
                  <a:cubicBezTo>
                    <a:pt x="15660" y="19440"/>
                    <a:pt x="19440" y="15660"/>
                    <a:pt x="19440" y="10800"/>
                  </a:cubicBezTo>
                  <a:cubicBezTo>
                    <a:pt x="19440" y="6480"/>
                    <a:pt x="15660" y="2160"/>
                    <a:pt x="10800" y="21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67" name="Shape 67"/>
            <p:cNvSpPr/>
            <p:nvPr/>
          </p:nvSpPr>
          <p:spPr>
            <a:xfrm>
              <a:off x="-5" y="3897312"/>
              <a:ext cx="133354" cy="266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43" y="21600"/>
                  </a:moveTo>
                  <a:lnTo>
                    <a:pt x="0" y="771"/>
                  </a:lnTo>
                  <a:lnTo>
                    <a:pt x="3086" y="0"/>
                  </a:lnTo>
                  <a:lnTo>
                    <a:pt x="21600" y="20829"/>
                  </a:lnTo>
                  <a:lnTo>
                    <a:pt x="17743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68" name="Shape 68"/>
            <p:cNvSpPr/>
            <p:nvPr/>
          </p:nvSpPr>
          <p:spPr>
            <a:xfrm>
              <a:off x="66670" y="4149724"/>
              <a:ext cx="190504" cy="188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60" y="21600"/>
                    <a:pt x="0" y="16740"/>
                    <a:pt x="0" y="10800"/>
                  </a:cubicBezTo>
                  <a:cubicBezTo>
                    <a:pt x="0" y="4860"/>
                    <a:pt x="4860" y="0"/>
                    <a:pt x="10800" y="0"/>
                  </a:cubicBezTo>
                  <a:cubicBezTo>
                    <a:pt x="16740" y="0"/>
                    <a:pt x="21600" y="4860"/>
                    <a:pt x="21600" y="10800"/>
                  </a:cubicBezTo>
                  <a:cubicBezTo>
                    <a:pt x="21600" y="16740"/>
                    <a:pt x="16740" y="21600"/>
                    <a:pt x="10800" y="21600"/>
                  </a:cubicBezTo>
                  <a:close/>
                  <a:moveTo>
                    <a:pt x="10800" y="2160"/>
                  </a:moveTo>
                  <a:cubicBezTo>
                    <a:pt x="5940" y="2160"/>
                    <a:pt x="2160" y="5940"/>
                    <a:pt x="2160" y="10800"/>
                  </a:cubicBezTo>
                  <a:cubicBezTo>
                    <a:pt x="2160" y="15120"/>
                    <a:pt x="5940" y="19440"/>
                    <a:pt x="10800" y="19440"/>
                  </a:cubicBezTo>
                  <a:cubicBezTo>
                    <a:pt x="15660" y="19440"/>
                    <a:pt x="19440" y="15120"/>
                    <a:pt x="19440" y="10800"/>
                  </a:cubicBezTo>
                  <a:cubicBezTo>
                    <a:pt x="19440" y="5940"/>
                    <a:pt x="15660" y="2160"/>
                    <a:pt x="10800" y="21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69" name="Shape 69"/>
            <p:cNvSpPr/>
            <p:nvPr/>
          </p:nvSpPr>
          <p:spPr>
            <a:xfrm>
              <a:off x="-5" y="1644650"/>
              <a:ext cx="133354" cy="26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86" y="21600"/>
                  </a:moveTo>
                  <a:lnTo>
                    <a:pt x="0" y="20838"/>
                  </a:lnTo>
                  <a:lnTo>
                    <a:pt x="17743" y="0"/>
                  </a:lnTo>
                  <a:lnTo>
                    <a:pt x="21600" y="762"/>
                  </a:lnTo>
                  <a:lnTo>
                    <a:pt x="3086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70" name="Shape 70"/>
            <p:cNvSpPr/>
            <p:nvPr/>
          </p:nvSpPr>
          <p:spPr>
            <a:xfrm>
              <a:off x="66670" y="1468438"/>
              <a:ext cx="190504" cy="19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60" y="21600"/>
                    <a:pt x="0" y="16740"/>
                    <a:pt x="0" y="10800"/>
                  </a:cubicBezTo>
                  <a:cubicBezTo>
                    <a:pt x="0" y="4860"/>
                    <a:pt x="4860" y="0"/>
                    <a:pt x="10800" y="0"/>
                  </a:cubicBezTo>
                  <a:cubicBezTo>
                    <a:pt x="16740" y="0"/>
                    <a:pt x="21600" y="4860"/>
                    <a:pt x="21600" y="10800"/>
                  </a:cubicBezTo>
                  <a:cubicBezTo>
                    <a:pt x="21600" y="16740"/>
                    <a:pt x="16740" y="21600"/>
                    <a:pt x="10800" y="21600"/>
                  </a:cubicBezTo>
                  <a:close/>
                  <a:moveTo>
                    <a:pt x="10800" y="2160"/>
                  </a:moveTo>
                  <a:cubicBezTo>
                    <a:pt x="5940" y="2160"/>
                    <a:pt x="2160" y="5940"/>
                    <a:pt x="2160" y="10800"/>
                  </a:cubicBezTo>
                  <a:cubicBezTo>
                    <a:pt x="2160" y="15120"/>
                    <a:pt x="5940" y="19440"/>
                    <a:pt x="10800" y="19440"/>
                  </a:cubicBezTo>
                  <a:cubicBezTo>
                    <a:pt x="15660" y="19440"/>
                    <a:pt x="19440" y="15120"/>
                    <a:pt x="19440" y="10800"/>
                  </a:cubicBezTo>
                  <a:cubicBezTo>
                    <a:pt x="19440" y="5940"/>
                    <a:pt x="15660" y="2160"/>
                    <a:pt x="10800" y="21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71" name="Shape 71"/>
            <p:cNvSpPr/>
            <p:nvPr/>
          </p:nvSpPr>
          <p:spPr>
            <a:xfrm>
              <a:off x="695321" y="4763"/>
              <a:ext cx="309566" cy="1558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9606" y="21600"/>
                  </a:lnTo>
                  <a:lnTo>
                    <a:pt x="19606" y="17707"/>
                  </a:lnTo>
                  <a:lnTo>
                    <a:pt x="0" y="13835"/>
                  </a:lnTo>
                  <a:lnTo>
                    <a:pt x="0" y="0"/>
                  </a:lnTo>
                  <a:lnTo>
                    <a:pt x="1994" y="0"/>
                  </a:lnTo>
                  <a:lnTo>
                    <a:pt x="1994" y="13703"/>
                  </a:lnTo>
                  <a:lnTo>
                    <a:pt x="21600" y="17509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72" name="Shape 72"/>
            <p:cNvSpPr/>
            <p:nvPr/>
          </p:nvSpPr>
          <p:spPr>
            <a:xfrm>
              <a:off x="57145" y="4881562"/>
              <a:ext cx="190504" cy="188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60" y="21600"/>
                    <a:pt x="0" y="16740"/>
                    <a:pt x="0" y="10800"/>
                  </a:cubicBezTo>
                  <a:cubicBezTo>
                    <a:pt x="0" y="4860"/>
                    <a:pt x="4860" y="0"/>
                    <a:pt x="10800" y="0"/>
                  </a:cubicBezTo>
                  <a:cubicBezTo>
                    <a:pt x="16740" y="0"/>
                    <a:pt x="21600" y="4860"/>
                    <a:pt x="21600" y="10800"/>
                  </a:cubicBezTo>
                  <a:cubicBezTo>
                    <a:pt x="21600" y="16740"/>
                    <a:pt x="16740" y="21600"/>
                    <a:pt x="10800" y="21600"/>
                  </a:cubicBezTo>
                  <a:close/>
                  <a:moveTo>
                    <a:pt x="10800" y="2160"/>
                  </a:moveTo>
                  <a:cubicBezTo>
                    <a:pt x="6480" y="2160"/>
                    <a:pt x="2160" y="5940"/>
                    <a:pt x="2160" y="10800"/>
                  </a:cubicBezTo>
                  <a:cubicBezTo>
                    <a:pt x="2160" y="15660"/>
                    <a:pt x="6480" y="19440"/>
                    <a:pt x="10800" y="19440"/>
                  </a:cubicBezTo>
                  <a:cubicBezTo>
                    <a:pt x="15660" y="19440"/>
                    <a:pt x="19440" y="15660"/>
                    <a:pt x="19440" y="10800"/>
                  </a:cubicBezTo>
                  <a:cubicBezTo>
                    <a:pt x="19440" y="5940"/>
                    <a:pt x="15660" y="2160"/>
                    <a:pt x="10800" y="21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73" name="Shape 73"/>
            <p:cNvSpPr/>
            <p:nvPr/>
          </p:nvSpPr>
          <p:spPr>
            <a:xfrm>
              <a:off x="138109" y="5060950"/>
              <a:ext cx="304803" cy="177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9913" y="21600"/>
                  </a:lnTo>
                  <a:lnTo>
                    <a:pt x="19913" y="6943"/>
                  </a:lnTo>
                  <a:lnTo>
                    <a:pt x="0" y="3529"/>
                  </a:lnTo>
                  <a:lnTo>
                    <a:pt x="0" y="0"/>
                  </a:lnTo>
                  <a:lnTo>
                    <a:pt x="1687" y="0"/>
                  </a:lnTo>
                  <a:lnTo>
                    <a:pt x="1687" y="3414"/>
                  </a:lnTo>
                  <a:lnTo>
                    <a:pt x="21600" y="6827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74" name="Shape 74"/>
            <p:cNvSpPr/>
            <p:nvPr/>
          </p:nvSpPr>
          <p:spPr>
            <a:xfrm>
              <a:off x="561971" y="6430963"/>
              <a:ext cx="190503" cy="188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60" y="21600"/>
                    <a:pt x="0" y="16740"/>
                    <a:pt x="0" y="10800"/>
                  </a:cubicBezTo>
                  <a:cubicBezTo>
                    <a:pt x="0" y="4860"/>
                    <a:pt x="4860" y="0"/>
                    <a:pt x="10800" y="0"/>
                  </a:cubicBezTo>
                  <a:cubicBezTo>
                    <a:pt x="16740" y="0"/>
                    <a:pt x="21600" y="4860"/>
                    <a:pt x="21600" y="10800"/>
                  </a:cubicBezTo>
                  <a:cubicBezTo>
                    <a:pt x="21600" y="16740"/>
                    <a:pt x="16740" y="21600"/>
                    <a:pt x="10800" y="21600"/>
                  </a:cubicBezTo>
                  <a:close/>
                  <a:moveTo>
                    <a:pt x="10800" y="2160"/>
                  </a:moveTo>
                  <a:cubicBezTo>
                    <a:pt x="6480" y="2160"/>
                    <a:pt x="2160" y="5940"/>
                    <a:pt x="2160" y="10800"/>
                  </a:cubicBezTo>
                  <a:cubicBezTo>
                    <a:pt x="2160" y="15660"/>
                    <a:pt x="6480" y="19440"/>
                    <a:pt x="10800" y="19440"/>
                  </a:cubicBezTo>
                  <a:cubicBezTo>
                    <a:pt x="15660" y="19440"/>
                    <a:pt x="19440" y="15660"/>
                    <a:pt x="19440" y="10800"/>
                  </a:cubicBezTo>
                  <a:cubicBezTo>
                    <a:pt x="19440" y="5940"/>
                    <a:pt x="15660" y="2160"/>
                    <a:pt x="10800" y="21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75" name="Shape 75"/>
            <p:cNvSpPr/>
            <p:nvPr/>
          </p:nvSpPr>
          <p:spPr>
            <a:xfrm>
              <a:off x="642934" y="6610350"/>
              <a:ext cx="23816" cy="242890"/>
            </a:xfrm>
            <a:prstGeom prst="rect">
              <a:avLst/>
            </a:pr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76" name="Shape 76"/>
            <p:cNvSpPr/>
            <p:nvPr/>
          </p:nvSpPr>
          <p:spPr>
            <a:xfrm>
              <a:off x="76196" y="6430963"/>
              <a:ext cx="190503" cy="188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60" y="21600"/>
                    <a:pt x="0" y="16740"/>
                    <a:pt x="0" y="10800"/>
                  </a:cubicBezTo>
                  <a:cubicBezTo>
                    <a:pt x="0" y="4860"/>
                    <a:pt x="4860" y="0"/>
                    <a:pt x="10800" y="0"/>
                  </a:cubicBezTo>
                  <a:cubicBezTo>
                    <a:pt x="17280" y="0"/>
                    <a:pt x="21600" y="4860"/>
                    <a:pt x="21600" y="10800"/>
                  </a:cubicBezTo>
                  <a:cubicBezTo>
                    <a:pt x="21600" y="16740"/>
                    <a:pt x="17280" y="21600"/>
                    <a:pt x="10800" y="21600"/>
                  </a:cubicBezTo>
                  <a:close/>
                  <a:moveTo>
                    <a:pt x="10800" y="2160"/>
                  </a:moveTo>
                  <a:cubicBezTo>
                    <a:pt x="6480" y="2160"/>
                    <a:pt x="2160" y="5940"/>
                    <a:pt x="2160" y="10800"/>
                  </a:cubicBezTo>
                  <a:cubicBezTo>
                    <a:pt x="2160" y="15660"/>
                    <a:pt x="6480" y="19440"/>
                    <a:pt x="10800" y="19440"/>
                  </a:cubicBezTo>
                  <a:cubicBezTo>
                    <a:pt x="15660" y="19440"/>
                    <a:pt x="19440" y="15660"/>
                    <a:pt x="19440" y="10800"/>
                  </a:cubicBezTo>
                  <a:cubicBezTo>
                    <a:pt x="19440" y="5940"/>
                    <a:pt x="15660" y="2160"/>
                    <a:pt x="10800" y="21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77" name="Shape 77"/>
            <p:cNvSpPr/>
            <p:nvPr/>
          </p:nvSpPr>
          <p:spPr>
            <a:xfrm>
              <a:off x="-5" y="5978525"/>
              <a:ext cx="190504" cy="461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8900" y="21600"/>
                  </a:lnTo>
                  <a:lnTo>
                    <a:pt x="18900" y="8462"/>
                  </a:lnTo>
                  <a:lnTo>
                    <a:pt x="0" y="668"/>
                  </a:lnTo>
                  <a:lnTo>
                    <a:pt x="2160" y="0"/>
                  </a:lnTo>
                  <a:lnTo>
                    <a:pt x="21600" y="8016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78" name="Shape 78"/>
            <p:cNvSpPr/>
            <p:nvPr/>
          </p:nvSpPr>
          <p:spPr>
            <a:xfrm>
              <a:off x="1014409" y="1801813"/>
              <a:ext cx="214317" cy="755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0" y="21600"/>
                  </a:moveTo>
                  <a:lnTo>
                    <a:pt x="0" y="21600"/>
                  </a:lnTo>
                  <a:lnTo>
                    <a:pt x="0" y="5808"/>
                  </a:lnTo>
                  <a:lnTo>
                    <a:pt x="20160" y="0"/>
                  </a:lnTo>
                  <a:lnTo>
                    <a:pt x="21600" y="408"/>
                  </a:lnTo>
                  <a:lnTo>
                    <a:pt x="1920" y="5945"/>
                  </a:lnTo>
                  <a:lnTo>
                    <a:pt x="192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79" name="Shape 79"/>
            <p:cNvSpPr/>
            <p:nvPr/>
          </p:nvSpPr>
          <p:spPr>
            <a:xfrm>
              <a:off x="938209" y="2547937"/>
              <a:ext cx="166691" cy="160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09" y="21600"/>
                  </a:moveTo>
                  <a:cubicBezTo>
                    <a:pt x="4937" y="21600"/>
                    <a:pt x="0" y="16518"/>
                    <a:pt x="0" y="10800"/>
                  </a:cubicBezTo>
                  <a:cubicBezTo>
                    <a:pt x="0" y="4447"/>
                    <a:pt x="4937" y="0"/>
                    <a:pt x="11109" y="0"/>
                  </a:cubicBezTo>
                  <a:cubicBezTo>
                    <a:pt x="16663" y="0"/>
                    <a:pt x="21600" y="4447"/>
                    <a:pt x="21600" y="10800"/>
                  </a:cubicBezTo>
                  <a:cubicBezTo>
                    <a:pt x="21600" y="16518"/>
                    <a:pt x="16663" y="21600"/>
                    <a:pt x="11109" y="21600"/>
                  </a:cubicBezTo>
                  <a:close/>
                  <a:moveTo>
                    <a:pt x="11109" y="2541"/>
                  </a:moveTo>
                  <a:cubicBezTo>
                    <a:pt x="6171" y="2541"/>
                    <a:pt x="2469" y="6353"/>
                    <a:pt x="2469" y="10800"/>
                  </a:cubicBezTo>
                  <a:cubicBezTo>
                    <a:pt x="2469" y="15247"/>
                    <a:pt x="6171" y="19059"/>
                    <a:pt x="11109" y="19059"/>
                  </a:cubicBezTo>
                  <a:cubicBezTo>
                    <a:pt x="15429" y="19059"/>
                    <a:pt x="19131" y="15247"/>
                    <a:pt x="19131" y="10800"/>
                  </a:cubicBezTo>
                  <a:cubicBezTo>
                    <a:pt x="19131" y="6353"/>
                    <a:pt x="15429" y="2541"/>
                    <a:pt x="11109" y="254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80" name="Shape 80"/>
            <p:cNvSpPr/>
            <p:nvPr/>
          </p:nvSpPr>
          <p:spPr>
            <a:xfrm>
              <a:off x="595309" y="4762"/>
              <a:ext cx="638179" cy="4025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0794" y="21600"/>
                  </a:lnTo>
                  <a:lnTo>
                    <a:pt x="20794" y="19684"/>
                  </a:lnTo>
                  <a:lnTo>
                    <a:pt x="0" y="16396"/>
                  </a:lnTo>
                  <a:lnTo>
                    <a:pt x="0" y="0"/>
                  </a:lnTo>
                  <a:lnTo>
                    <a:pt x="806" y="0"/>
                  </a:lnTo>
                  <a:lnTo>
                    <a:pt x="806" y="16319"/>
                  </a:lnTo>
                  <a:lnTo>
                    <a:pt x="21600" y="19607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81" name="Shape 81"/>
            <p:cNvSpPr/>
            <p:nvPr/>
          </p:nvSpPr>
          <p:spPr>
            <a:xfrm>
              <a:off x="1223960" y="1382713"/>
              <a:ext cx="142878" cy="476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8720" y="21600"/>
                  </a:lnTo>
                  <a:lnTo>
                    <a:pt x="18720" y="6048"/>
                  </a:lnTo>
                  <a:lnTo>
                    <a:pt x="0" y="648"/>
                  </a:lnTo>
                  <a:lnTo>
                    <a:pt x="2160" y="0"/>
                  </a:lnTo>
                  <a:lnTo>
                    <a:pt x="21600" y="5832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82" name="Shape 82"/>
            <p:cNvSpPr/>
            <p:nvPr/>
          </p:nvSpPr>
          <p:spPr>
            <a:xfrm>
              <a:off x="1300160" y="1849438"/>
              <a:ext cx="109541" cy="10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70" y="21600"/>
                  </a:moveTo>
                  <a:cubicBezTo>
                    <a:pt x="4696" y="21600"/>
                    <a:pt x="0" y="16904"/>
                    <a:pt x="0" y="11270"/>
                  </a:cubicBezTo>
                  <a:cubicBezTo>
                    <a:pt x="0" y="4696"/>
                    <a:pt x="4696" y="0"/>
                    <a:pt x="11270" y="0"/>
                  </a:cubicBezTo>
                  <a:cubicBezTo>
                    <a:pt x="16904" y="0"/>
                    <a:pt x="21600" y="4696"/>
                    <a:pt x="21600" y="11270"/>
                  </a:cubicBezTo>
                  <a:cubicBezTo>
                    <a:pt x="21600" y="16904"/>
                    <a:pt x="16904" y="21600"/>
                    <a:pt x="11270" y="21600"/>
                  </a:cubicBezTo>
                  <a:close/>
                  <a:moveTo>
                    <a:pt x="11270" y="3757"/>
                  </a:moveTo>
                  <a:cubicBezTo>
                    <a:pt x="7513" y="3757"/>
                    <a:pt x="3757" y="7513"/>
                    <a:pt x="3757" y="11270"/>
                  </a:cubicBezTo>
                  <a:cubicBezTo>
                    <a:pt x="3757" y="15026"/>
                    <a:pt x="7513" y="17843"/>
                    <a:pt x="11270" y="17843"/>
                  </a:cubicBezTo>
                  <a:cubicBezTo>
                    <a:pt x="15026" y="17843"/>
                    <a:pt x="17843" y="15026"/>
                    <a:pt x="17843" y="11270"/>
                  </a:cubicBezTo>
                  <a:cubicBezTo>
                    <a:pt x="17843" y="7513"/>
                    <a:pt x="15026" y="3757"/>
                    <a:pt x="11270" y="375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83" name="Shape 83"/>
            <p:cNvSpPr/>
            <p:nvPr/>
          </p:nvSpPr>
          <p:spPr>
            <a:xfrm>
              <a:off x="280984" y="3417887"/>
              <a:ext cx="142878" cy="474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80" y="21600"/>
                  </a:moveTo>
                  <a:lnTo>
                    <a:pt x="0" y="21600"/>
                  </a:lnTo>
                  <a:lnTo>
                    <a:pt x="0" y="5779"/>
                  </a:lnTo>
                  <a:lnTo>
                    <a:pt x="19440" y="0"/>
                  </a:lnTo>
                  <a:lnTo>
                    <a:pt x="21600" y="578"/>
                  </a:lnTo>
                  <a:lnTo>
                    <a:pt x="2880" y="5996"/>
                  </a:lnTo>
                  <a:lnTo>
                    <a:pt x="288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84" name="Shape 84"/>
            <p:cNvSpPr/>
            <p:nvPr/>
          </p:nvSpPr>
          <p:spPr>
            <a:xfrm>
              <a:off x="238121" y="3883024"/>
              <a:ext cx="109541" cy="10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30" y="21600"/>
                  </a:moveTo>
                  <a:cubicBezTo>
                    <a:pt x="4696" y="21600"/>
                    <a:pt x="0" y="16904"/>
                    <a:pt x="0" y="11270"/>
                  </a:cubicBezTo>
                  <a:cubicBezTo>
                    <a:pt x="0" y="4696"/>
                    <a:pt x="4696" y="0"/>
                    <a:pt x="10330" y="0"/>
                  </a:cubicBezTo>
                  <a:cubicBezTo>
                    <a:pt x="15965" y="0"/>
                    <a:pt x="21600" y="4696"/>
                    <a:pt x="21600" y="11270"/>
                  </a:cubicBezTo>
                  <a:cubicBezTo>
                    <a:pt x="21600" y="16904"/>
                    <a:pt x="15965" y="21600"/>
                    <a:pt x="10330" y="21600"/>
                  </a:cubicBezTo>
                  <a:close/>
                  <a:moveTo>
                    <a:pt x="10330" y="3757"/>
                  </a:moveTo>
                  <a:cubicBezTo>
                    <a:pt x="6574" y="3757"/>
                    <a:pt x="3757" y="7513"/>
                    <a:pt x="3757" y="11270"/>
                  </a:cubicBezTo>
                  <a:cubicBezTo>
                    <a:pt x="3757" y="15026"/>
                    <a:pt x="6574" y="17843"/>
                    <a:pt x="10330" y="17843"/>
                  </a:cubicBezTo>
                  <a:cubicBezTo>
                    <a:pt x="14087" y="17843"/>
                    <a:pt x="17843" y="15026"/>
                    <a:pt x="17843" y="11270"/>
                  </a:cubicBezTo>
                  <a:cubicBezTo>
                    <a:pt x="17843" y="7513"/>
                    <a:pt x="14087" y="3757"/>
                    <a:pt x="10330" y="375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85" name="Shape 85"/>
            <p:cNvSpPr/>
            <p:nvPr/>
          </p:nvSpPr>
          <p:spPr>
            <a:xfrm>
              <a:off x="4758" y="2166937"/>
              <a:ext cx="114304" cy="452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0" y="21600"/>
                  </a:moveTo>
                  <a:lnTo>
                    <a:pt x="0" y="20918"/>
                  </a:lnTo>
                  <a:lnTo>
                    <a:pt x="18000" y="16371"/>
                  </a:lnTo>
                  <a:lnTo>
                    <a:pt x="18000" y="0"/>
                  </a:lnTo>
                  <a:lnTo>
                    <a:pt x="21600" y="0"/>
                  </a:lnTo>
                  <a:lnTo>
                    <a:pt x="21600" y="16825"/>
                  </a:lnTo>
                  <a:lnTo>
                    <a:pt x="18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86" name="Shape 86"/>
            <p:cNvSpPr/>
            <p:nvPr/>
          </p:nvSpPr>
          <p:spPr>
            <a:xfrm>
              <a:off x="52383" y="2066924"/>
              <a:ext cx="109542" cy="10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70" y="21600"/>
                  </a:moveTo>
                  <a:cubicBezTo>
                    <a:pt x="4696" y="21600"/>
                    <a:pt x="0" y="16904"/>
                    <a:pt x="0" y="11270"/>
                  </a:cubicBezTo>
                  <a:cubicBezTo>
                    <a:pt x="0" y="4696"/>
                    <a:pt x="4696" y="0"/>
                    <a:pt x="11270" y="0"/>
                  </a:cubicBezTo>
                  <a:cubicBezTo>
                    <a:pt x="16904" y="0"/>
                    <a:pt x="21600" y="4696"/>
                    <a:pt x="21600" y="11270"/>
                  </a:cubicBezTo>
                  <a:cubicBezTo>
                    <a:pt x="21600" y="16904"/>
                    <a:pt x="16904" y="21600"/>
                    <a:pt x="11270" y="21600"/>
                  </a:cubicBezTo>
                  <a:close/>
                  <a:moveTo>
                    <a:pt x="11270" y="3757"/>
                  </a:moveTo>
                  <a:cubicBezTo>
                    <a:pt x="7513" y="3757"/>
                    <a:pt x="3757" y="7513"/>
                    <a:pt x="3757" y="11270"/>
                  </a:cubicBezTo>
                  <a:cubicBezTo>
                    <a:pt x="3757" y="15026"/>
                    <a:pt x="7513" y="17843"/>
                    <a:pt x="11270" y="17843"/>
                  </a:cubicBezTo>
                  <a:cubicBezTo>
                    <a:pt x="15026" y="17843"/>
                    <a:pt x="17843" y="15026"/>
                    <a:pt x="17843" y="11270"/>
                  </a:cubicBezTo>
                  <a:cubicBezTo>
                    <a:pt x="17843" y="7513"/>
                    <a:pt x="15026" y="3757"/>
                    <a:pt x="11270" y="375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87" name="Shape 87"/>
            <p:cNvSpPr/>
            <p:nvPr/>
          </p:nvSpPr>
          <p:spPr>
            <a:xfrm>
              <a:off x="1228722" y="4662487"/>
              <a:ext cx="23816" cy="2181227"/>
            </a:xfrm>
            <a:prstGeom prst="rect">
              <a:avLst/>
            </a:pr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88" name="Shape 88"/>
            <p:cNvSpPr/>
            <p:nvPr/>
          </p:nvSpPr>
          <p:spPr>
            <a:xfrm>
              <a:off x="1319210" y="5041900"/>
              <a:ext cx="371478" cy="1801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5" y="21600"/>
                  </a:moveTo>
                  <a:lnTo>
                    <a:pt x="0" y="21600"/>
                  </a:lnTo>
                  <a:lnTo>
                    <a:pt x="0" y="9744"/>
                  </a:lnTo>
                  <a:lnTo>
                    <a:pt x="20215" y="0"/>
                  </a:lnTo>
                  <a:lnTo>
                    <a:pt x="21600" y="114"/>
                  </a:lnTo>
                  <a:lnTo>
                    <a:pt x="1385" y="9858"/>
                  </a:lnTo>
                  <a:lnTo>
                    <a:pt x="1385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89" name="Shape 89"/>
            <p:cNvSpPr/>
            <p:nvPr/>
          </p:nvSpPr>
          <p:spPr>
            <a:xfrm>
              <a:off x="1147759" y="4481512"/>
              <a:ext cx="190504" cy="19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60" y="21600"/>
                    <a:pt x="0" y="16740"/>
                    <a:pt x="0" y="10800"/>
                  </a:cubicBezTo>
                  <a:cubicBezTo>
                    <a:pt x="0" y="4860"/>
                    <a:pt x="4860" y="0"/>
                    <a:pt x="10800" y="0"/>
                  </a:cubicBezTo>
                  <a:cubicBezTo>
                    <a:pt x="16740" y="0"/>
                    <a:pt x="21600" y="4860"/>
                    <a:pt x="21600" y="10800"/>
                  </a:cubicBezTo>
                  <a:cubicBezTo>
                    <a:pt x="21600" y="16740"/>
                    <a:pt x="16740" y="21600"/>
                    <a:pt x="10800" y="21600"/>
                  </a:cubicBezTo>
                  <a:close/>
                  <a:moveTo>
                    <a:pt x="10800" y="2160"/>
                  </a:moveTo>
                  <a:cubicBezTo>
                    <a:pt x="5940" y="2160"/>
                    <a:pt x="2160" y="5940"/>
                    <a:pt x="2160" y="10800"/>
                  </a:cubicBezTo>
                  <a:cubicBezTo>
                    <a:pt x="2160" y="15660"/>
                    <a:pt x="5940" y="19440"/>
                    <a:pt x="10800" y="19440"/>
                  </a:cubicBezTo>
                  <a:cubicBezTo>
                    <a:pt x="15120" y="19440"/>
                    <a:pt x="19440" y="15660"/>
                    <a:pt x="19440" y="10800"/>
                  </a:cubicBezTo>
                  <a:cubicBezTo>
                    <a:pt x="19440" y="5940"/>
                    <a:pt x="15120" y="2160"/>
                    <a:pt x="10800" y="21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90" name="Shape 90"/>
            <p:cNvSpPr/>
            <p:nvPr/>
          </p:nvSpPr>
          <p:spPr>
            <a:xfrm>
              <a:off x="819146" y="3983037"/>
              <a:ext cx="347667" cy="2860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9825" y="21600"/>
                  </a:lnTo>
                  <a:lnTo>
                    <a:pt x="19825" y="14204"/>
                  </a:lnTo>
                  <a:lnTo>
                    <a:pt x="0" y="36"/>
                  </a:lnTo>
                  <a:lnTo>
                    <a:pt x="1479" y="0"/>
                  </a:lnTo>
                  <a:lnTo>
                    <a:pt x="21600" y="14204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91" name="Shape 91"/>
            <p:cNvSpPr/>
            <p:nvPr/>
          </p:nvSpPr>
          <p:spPr>
            <a:xfrm>
              <a:off x="728659" y="3806824"/>
              <a:ext cx="190503" cy="19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60" y="21600"/>
                    <a:pt x="0" y="16740"/>
                    <a:pt x="0" y="10800"/>
                  </a:cubicBezTo>
                  <a:cubicBezTo>
                    <a:pt x="0" y="4860"/>
                    <a:pt x="4860" y="0"/>
                    <a:pt x="10800" y="0"/>
                  </a:cubicBezTo>
                  <a:cubicBezTo>
                    <a:pt x="16740" y="0"/>
                    <a:pt x="21600" y="4860"/>
                    <a:pt x="21600" y="10800"/>
                  </a:cubicBezTo>
                  <a:cubicBezTo>
                    <a:pt x="21600" y="16740"/>
                    <a:pt x="16740" y="21600"/>
                    <a:pt x="10800" y="21600"/>
                  </a:cubicBezTo>
                  <a:close/>
                  <a:moveTo>
                    <a:pt x="10800" y="2160"/>
                  </a:moveTo>
                  <a:cubicBezTo>
                    <a:pt x="5940" y="2160"/>
                    <a:pt x="2160" y="5940"/>
                    <a:pt x="2160" y="10800"/>
                  </a:cubicBezTo>
                  <a:cubicBezTo>
                    <a:pt x="2160" y="15120"/>
                    <a:pt x="5940" y="19440"/>
                    <a:pt x="10800" y="19440"/>
                  </a:cubicBezTo>
                  <a:cubicBezTo>
                    <a:pt x="15660" y="19440"/>
                    <a:pt x="19440" y="15120"/>
                    <a:pt x="19440" y="10800"/>
                  </a:cubicBezTo>
                  <a:cubicBezTo>
                    <a:pt x="19440" y="5940"/>
                    <a:pt x="15660" y="2160"/>
                    <a:pt x="10800" y="21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92" name="Shape 92"/>
            <p:cNvSpPr/>
            <p:nvPr/>
          </p:nvSpPr>
          <p:spPr>
            <a:xfrm>
              <a:off x="1624010" y="4867275"/>
              <a:ext cx="190503" cy="188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60" y="21600"/>
                    <a:pt x="0" y="16740"/>
                    <a:pt x="0" y="10800"/>
                  </a:cubicBezTo>
                  <a:cubicBezTo>
                    <a:pt x="0" y="4860"/>
                    <a:pt x="4860" y="0"/>
                    <a:pt x="10800" y="0"/>
                  </a:cubicBezTo>
                  <a:cubicBezTo>
                    <a:pt x="16740" y="0"/>
                    <a:pt x="21600" y="4860"/>
                    <a:pt x="21600" y="10800"/>
                  </a:cubicBezTo>
                  <a:cubicBezTo>
                    <a:pt x="21600" y="16740"/>
                    <a:pt x="16740" y="21600"/>
                    <a:pt x="10800" y="21600"/>
                  </a:cubicBezTo>
                  <a:close/>
                  <a:moveTo>
                    <a:pt x="10800" y="2160"/>
                  </a:moveTo>
                  <a:cubicBezTo>
                    <a:pt x="5940" y="2160"/>
                    <a:pt x="2160" y="5940"/>
                    <a:pt x="2160" y="10800"/>
                  </a:cubicBezTo>
                  <a:cubicBezTo>
                    <a:pt x="2160" y="15660"/>
                    <a:pt x="5940" y="19440"/>
                    <a:pt x="10800" y="19440"/>
                  </a:cubicBezTo>
                  <a:cubicBezTo>
                    <a:pt x="15120" y="19440"/>
                    <a:pt x="19440" y="15660"/>
                    <a:pt x="19440" y="10800"/>
                  </a:cubicBezTo>
                  <a:cubicBezTo>
                    <a:pt x="19440" y="5940"/>
                    <a:pt x="15120" y="2160"/>
                    <a:pt x="10800" y="21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93" name="Shape 93"/>
            <p:cNvSpPr/>
            <p:nvPr/>
          </p:nvSpPr>
          <p:spPr>
            <a:xfrm>
              <a:off x="1404935" y="5422900"/>
              <a:ext cx="371478" cy="1425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2" y="21600"/>
                  </a:moveTo>
                  <a:lnTo>
                    <a:pt x="0" y="21600"/>
                  </a:lnTo>
                  <a:lnTo>
                    <a:pt x="0" y="12315"/>
                  </a:lnTo>
                  <a:lnTo>
                    <a:pt x="20492" y="0"/>
                  </a:lnTo>
                  <a:lnTo>
                    <a:pt x="21600" y="144"/>
                  </a:lnTo>
                  <a:lnTo>
                    <a:pt x="1662" y="12460"/>
                  </a:lnTo>
                  <a:lnTo>
                    <a:pt x="1662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94" name="Shape 94"/>
            <p:cNvSpPr/>
            <p:nvPr/>
          </p:nvSpPr>
          <p:spPr>
            <a:xfrm>
              <a:off x="1666872" y="5945188"/>
              <a:ext cx="152403" cy="912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75" y="21600"/>
                  </a:moveTo>
                  <a:lnTo>
                    <a:pt x="0" y="21375"/>
                  </a:lnTo>
                  <a:lnTo>
                    <a:pt x="18225" y="14387"/>
                  </a:lnTo>
                  <a:lnTo>
                    <a:pt x="18225" y="0"/>
                  </a:lnTo>
                  <a:lnTo>
                    <a:pt x="21600" y="0"/>
                  </a:lnTo>
                  <a:lnTo>
                    <a:pt x="21600" y="14500"/>
                  </a:lnTo>
                  <a:lnTo>
                    <a:pt x="3375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95" name="Shape 95"/>
            <p:cNvSpPr/>
            <p:nvPr/>
          </p:nvSpPr>
          <p:spPr>
            <a:xfrm>
              <a:off x="1709735" y="5246687"/>
              <a:ext cx="190503" cy="19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60" y="21600"/>
                    <a:pt x="0" y="16740"/>
                    <a:pt x="0" y="10800"/>
                  </a:cubicBezTo>
                  <a:cubicBezTo>
                    <a:pt x="0" y="4860"/>
                    <a:pt x="4860" y="0"/>
                    <a:pt x="10800" y="0"/>
                  </a:cubicBezTo>
                  <a:cubicBezTo>
                    <a:pt x="16740" y="0"/>
                    <a:pt x="21600" y="4860"/>
                    <a:pt x="21600" y="10800"/>
                  </a:cubicBezTo>
                  <a:cubicBezTo>
                    <a:pt x="21600" y="16740"/>
                    <a:pt x="16740" y="21600"/>
                    <a:pt x="10800" y="21600"/>
                  </a:cubicBezTo>
                  <a:close/>
                  <a:moveTo>
                    <a:pt x="10800" y="2160"/>
                  </a:moveTo>
                  <a:cubicBezTo>
                    <a:pt x="5940" y="2160"/>
                    <a:pt x="2160" y="5940"/>
                    <a:pt x="2160" y="10800"/>
                  </a:cubicBezTo>
                  <a:cubicBezTo>
                    <a:pt x="2160" y="15660"/>
                    <a:pt x="5940" y="19440"/>
                    <a:pt x="10800" y="19440"/>
                  </a:cubicBezTo>
                  <a:cubicBezTo>
                    <a:pt x="15660" y="19440"/>
                    <a:pt x="19440" y="15660"/>
                    <a:pt x="19440" y="10800"/>
                  </a:cubicBezTo>
                  <a:cubicBezTo>
                    <a:pt x="19440" y="5940"/>
                    <a:pt x="15660" y="2160"/>
                    <a:pt x="10800" y="21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96" name="Shape 96"/>
            <p:cNvSpPr/>
            <p:nvPr/>
          </p:nvSpPr>
          <p:spPr>
            <a:xfrm>
              <a:off x="1709735" y="5764213"/>
              <a:ext cx="190503" cy="19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60" y="21600"/>
                    <a:pt x="0" y="16740"/>
                    <a:pt x="0" y="10800"/>
                  </a:cubicBezTo>
                  <a:cubicBezTo>
                    <a:pt x="0" y="4860"/>
                    <a:pt x="4860" y="0"/>
                    <a:pt x="10800" y="0"/>
                  </a:cubicBezTo>
                  <a:cubicBezTo>
                    <a:pt x="16740" y="0"/>
                    <a:pt x="21600" y="4860"/>
                    <a:pt x="21600" y="10800"/>
                  </a:cubicBezTo>
                  <a:cubicBezTo>
                    <a:pt x="21600" y="16740"/>
                    <a:pt x="16740" y="21600"/>
                    <a:pt x="10800" y="21600"/>
                  </a:cubicBezTo>
                  <a:close/>
                  <a:moveTo>
                    <a:pt x="10800" y="2160"/>
                  </a:moveTo>
                  <a:cubicBezTo>
                    <a:pt x="5940" y="2160"/>
                    <a:pt x="2160" y="5940"/>
                    <a:pt x="2160" y="10800"/>
                  </a:cubicBezTo>
                  <a:cubicBezTo>
                    <a:pt x="2160" y="15660"/>
                    <a:pt x="5940" y="19440"/>
                    <a:pt x="10800" y="19440"/>
                  </a:cubicBezTo>
                  <a:cubicBezTo>
                    <a:pt x="15660" y="19440"/>
                    <a:pt x="19440" y="15660"/>
                    <a:pt x="19440" y="10800"/>
                  </a:cubicBezTo>
                  <a:cubicBezTo>
                    <a:pt x="19440" y="5940"/>
                    <a:pt x="15660" y="2160"/>
                    <a:pt x="10800" y="21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97" name="Shape 97"/>
            <p:cNvSpPr/>
            <p:nvPr/>
          </p:nvSpPr>
          <p:spPr>
            <a:xfrm>
              <a:off x="1766885" y="6330950"/>
              <a:ext cx="419104" cy="527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2" y="21600"/>
                  </a:moveTo>
                  <a:lnTo>
                    <a:pt x="0" y="21210"/>
                  </a:lnTo>
                  <a:lnTo>
                    <a:pt x="3682" y="13402"/>
                  </a:lnTo>
                  <a:lnTo>
                    <a:pt x="20864" y="0"/>
                  </a:lnTo>
                  <a:lnTo>
                    <a:pt x="21600" y="781"/>
                  </a:lnTo>
                  <a:lnTo>
                    <a:pt x="4909" y="13988"/>
                  </a:lnTo>
                  <a:lnTo>
                    <a:pt x="982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98" name="Shape 98"/>
            <p:cNvSpPr/>
            <p:nvPr/>
          </p:nvSpPr>
          <p:spPr>
            <a:xfrm>
              <a:off x="2147885" y="6221413"/>
              <a:ext cx="150027" cy="147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8" h="21600" fill="norm" stroke="1" extrusionOk="0">
                  <a:moveTo>
                    <a:pt x="10473" y="21600"/>
                  </a:moveTo>
                  <a:cubicBezTo>
                    <a:pt x="7855" y="21600"/>
                    <a:pt x="5236" y="20206"/>
                    <a:pt x="3273" y="18116"/>
                  </a:cubicBezTo>
                  <a:cubicBezTo>
                    <a:pt x="1309" y="16723"/>
                    <a:pt x="0" y="13935"/>
                    <a:pt x="0" y="10452"/>
                  </a:cubicBezTo>
                  <a:cubicBezTo>
                    <a:pt x="0" y="7665"/>
                    <a:pt x="1309" y="4877"/>
                    <a:pt x="3273" y="2787"/>
                  </a:cubicBezTo>
                  <a:cubicBezTo>
                    <a:pt x="5236" y="697"/>
                    <a:pt x="7855" y="0"/>
                    <a:pt x="10473" y="0"/>
                  </a:cubicBezTo>
                  <a:cubicBezTo>
                    <a:pt x="13091" y="0"/>
                    <a:pt x="15709" y="697"/>
                    <a:pt x="17673" y="2787"/>
                  </a:cubicBezTo>
                  <a:cubicBezTo>
                    <a:pt x="21600" y="6968"/>
                    <a:pt x="21600" y="13935"/>
                    <a:pt x="17673" y="18116"/>
                  </a:cubicBezTo>
                  <a:cubicBezTo>
                    <a:pt x="15709" y="20206"/>
                    <a:pt x="13091" y="21600"/>
                    <a:pt x="10473" y="21600"/>
                  </a:cubicBezTo>
                  <a:close/>
                  <a:moveTo>
                    <a:pt x="10473" y="2787"/>
                  </a:moveTo>
                  <a:cubicBezTo>
                    <a:pt x="8509" y="2787"/>
                    <a:pt x="6545" y="3484"/>
                    <a:pt x="5236" y="4877"/>
                  </a:cubicBezTo>
                  <a:cubicBezTo>
                    <a:pt x="3927" y="6271"/>
                    <a:pt x="2618" y="8361"/>
                    <a:pt x="2618" y="10452"/>
                  </a:cubicBezTo>
                  <a:cubicBezTo>
                    <a:pt x="2618" y="13239"/>
                    <a:pt x="3927" y="14632"/>
                    <a:pt x="5236" y="16723"/>
                  </a:cubicBezTo>
                  <a:cubicBezTo>
                    <a:pt x="6545" y="18116"/>
                    <a:pt x="8509" y="18813"/>
                    <a:pt x="10473" y="18813"/>
                  </a:cubicBezTo>
                  <a:cubicBezTo>
                    <a:pt x="12436" y="18813"/>
                    <a:pt x="14400" y="18116"/>
                    <a:pt x="15709" y="16723"/>
                  </a:cubicBezTo>
                  <a:cubicBezTo>
                    <a:pt x="18982" y="13239"/>
                    <a:pt x="18982" y="8361"/>
                    <a:pt x="15709" y="4877"/>
                  </a:cubicBezTo>
                  <a:cubicBezTo>
                    <a:pt x="14400" y="3484"/>
                    <a:pt x="12436" y="2787"/>
                    <a:pt x="10473" y="278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99" name="Shape 99"/>
            <p:cNvSpPr/>
            <p:nvPr/>
          </p:nvSpPr>
          <p:spPr>
            <a:xfrm>
              <a:off x="504821" y="9524"/>
              <a:ext cx="233366" cy="5103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96" y="21600"/>
                  </a:moveTo>
                  <a:lnTo>
                    <a:pt x="18955" y="18503"/>
                  </a:lnTo>
                  <a:lnTo>
                    <a:pt x="0" y="12772"/>
                  </a:lnTo>
                  <a:lnTo>
                    <a:pt x="0" y="0"/>
                  </a:lnTo>
                  <a:lnTo>
                    <a:pt x="2204" y="0"/>
                  </a:lnTo>
                  <a:lnTo>
                    <a:pt x="2204" y="12752"/>
                  </a:lnTo>
                  <a:lnTo>
                    <a:pt x="21159" y="18503"/>
                  </a:lnTo>
                  <a:lnTo>
                    <a:pt x="21600" y="21600"/>
                  </a:lnTo>
                  <a:lnTo>
                    <a:pt x="19396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100" name="Shape 100"/>
            <p:cNvSpPr/>
            <p:nvPr/>
          </p:nvSpPr>
          <p:spPr>
            <a:xfrm>
              <a:off x="633409" y="5103812"/>
              <a:ext cx="185741" cy="185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77" y="21600"/>
                  </a:moveTo>
                  <a:cubicBezTo>
                    <a:pt x="4985" y="21600"/>
                    <a:pt x="0" y="16615"/>
                    <a:pt x="0" y="10523"/>
                  </a:cubicBezTo>
                  <a:cubicBezTo>
                    <a:pt x="0" y="4985"/>
                    <a:pt x="4985" y="0"/>
                    <a:pt x="11077" y="0"/>
                  </a:cubicBezTo>
                  <a:cubicBezTo>
                    <a:pt x="16615" y="0"/>
                    <a:pt x="21600" y="4985"/>
                    <a:pt x="21600" y="10523"/>
                  </a:cubicBezTo>
                  <a:cubicBezTo>
                    <a:pt x="21600" y="16615"/>
                    <a:pt x="16615" y="21600"/>
                    <a:pt x="11077" y="21600"/>
                  </a:cubicBezTo>
                  <a:close/>
                  <a:moveTo>
                    <a:pt x="11077" y="2215"/>
                  </a:moveTo>
                  <a:cubicBezTo>
                    <a:pt x="6092" y="2215"/>
                    <a:pt x="2215" y="6092"/>
                    <a:pt x="2215" y="10523"/>
                  </a:cubicBezTo>
                  <a:cubicBezTo>
                    <a:pt x="2215" y="15508"/>
                    <a:pt x="6092" y="19385"/>
                    <a:pt x="11077" y="19385"/>
                  </a:cubicBezTo>
                  <a:cubicBezTo>
                    <a:pt x="15508" y="19385"/>
                    <a:pt x="19385" y="15508"/>
                    <a:pt x="19385" y="10523"/>
                  </a:cubicBezTo>
                  <a:cubicBezTo>
                    <a:pt x="19385" y="6092"/>
                    <a:pt x="15508" y="2215"/>
                    <a:pt x="11077" y="221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</p:grpSp>
      <p:sp>
        <p:nvSpPr>
          <p:cNvPr id="102" name="Shape 102"/>
          <p:cNvSpPr/>
          <p:nvPr>
            <p:ph type="title"/>
          </p:nvPr>
        </p:nvSpPr>
        <p:spPr>
          <a:xfrm>
            <a:off x="1876424" y="0"/>
            <a:ext cx="8791576" cy="3509963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48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103" name="Shape 103"/>
          <p:cNvSpPr/>
          <p:nvPr>
            <p:ph type="body" idx="1"/>
          </p:nvPr>
        </p:nvSpPr>
        <p:spPr>
          <a:xfrm>
            <a:off x="1876424" y="3602037"/>
            <a:ext cx="8791576" cy="32559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cap="all" sz="2000">
                <a:solidFill>
                  <a:srgbClr val="82FFFF"/>
                </a:solidFill>
              </a:defRPr>
            </a:lvl1pPr>
            <a:lvl2pPr marL="685799" indent="-228599">
              <a:buFontTx/>
              <a:defRPr cap="all" sz="2000">
                <a:solidFill>
                  <a:srgbClr val="82FFFF"/>
                </a:solidFill>
              </a:defRPr>
            </a:lvl2pPr>
            <a:lvl3pPr marL="1168400" indent="-254000">
              <a:buFontTx/>
              <a:defRPr cap="all" sz="2000">
                <a:solidFill>
                  <a:srgbClr val="82FFFF"/>
                </a:solidFill>
              </a:defRPr>
            </a:lvl3pPr>
            <a:lvl4pPr marL="1657350" indent="-285750">
              <a:buFontTx/>
              <a:defRPr cap="all" sz="2000">
                <a:solidFill>
                  <a:srgbClr val="82FFFF"/>
                </a:solidFill>
              </a:defRPr>
            </a:lvl4pPr>
            <a:lvl5pPr marL="2114550" indent="-285750">
              <a:buFontTx/>
              <a:defRPr cap="all" sz="2000">
                <a:solidFill>
                  <a:srgbClr val="82FFFF"/>
                </a:solidFill>
              </a:defRPr>
            </a:lvl5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2000">
                <a:solidFill>
                  <a:srgbClr val="82FFFF"/>
                </a:solidFill>
              </a:rPr>
              <a:t>Corpo livello uno</a:t>
            </a:r>
            <a:endParaRPr cap="all" sz="2000">
              <a:solidFill>
                <a:srgbClr val="82FFFF"/>
              </a:solidFill>
            </a:endParaRPr>
          </a:p>
          <a:p>
            <a:pPr lvl="1">
              <a:defRPr cap="none" sz="1800">
                <a:solidFill>
                  <a:srgbClr val="000000"/>
                </a:solidFill>
              </a:defRPr>
            </a:pPr>
            <a:r>
              <a:rPr cap="all" sz="2000">
                <a:solidFill>
                  <a:srgbClr val="82FFFF"/>
                </a:solidFill>
              </a:rPr>
              <a:t>Corpo livello due</a:t>
            </a:r>
            <a:endParaRPr cap="all" sz="2000">
              <a:solidFill>
                <a:srgbClr val="82FFFF"/>
              </a:solidFill>
            </a:endParaRPr>
          </a:p>
          <a:p>
            <a:pPr lvl="2">
              <a:defRPr cap="none" sz="1800">
                <a:solidFill>
                  <a:srgbClr val="000000"/>
                </a:solidFill>
              </a:defRPr>
            </a:pPr>
            <a:r>
              <a:rPr cap="all" sz="2000">
                <a:solidFill>
                  <a:srgbClr val="82FFFF"/>
                </a:solidFill>
              </a:rPr>
              <a:t>Corpo livello tre</a:t>
            </a:r>
            <a:endParaRPr cap="all" sz="2000">
              <a:solidFill>
                <a:srgbClr val="82FFFF"/>
              </a:solidFill>
            </a:endParaRPr>
          </a:p>
          <a:p>
            <a:pPr lvl="3">
              <a:defRPr cap="none" sz="1800">
                <a:solidFill>
                  <a:srgbClr val="000000"/>
                </a:solidFill>
              </a:defRPr>
            </a:pPr>
            <a:r>
              <a:rPr cap="all" sz="2000">
                <a:solidFill>
                  <a:srgbClr val="82FFFF"/>
                </a:solidFill>
              </a:rPr>
              <a:t>Corpo livello quattro</a:t>
            </a:r>
            <a:endParaRPr cap="all" sz="2000">
              <a:solidFill>
                <a:srgbClr val="82FFFF"/>
              </a:solidFill>
            </a:endParaRPr>
          </a:p>
          <a:p>
            <a:pPr lvl="4">
              <a:defRPr cap="none" sz="1800">
                <a:solidFill>
                  <a:srgbClr val="000000"/>
                </a:solidFill>
              </a:defRPr>
            </a:pPr>
            <a:r>
              <a:rPr cap="all" sz="2000">
                <a:solidFill>
                  <a:srgbClr val="82FFFF"/>
                </a:solidFill>
              </a:rPr>
              <a:t>Livello 5</a:t>
            </a:r>
          </a:p>
        </p:txBody>
      </p:sp>
      <p:sp>
        <p:nvSpPr>
          <p:cNvPr id="104" name="Shape 104"/>
          <p:cNvSpPr/>
          <p:nvPr>
            <p:ph type="sldNum" sz="quarter" idx="2"/>
          </p:nvPr>
        </p:nvSpPr>
        <p:spPr>
          <a:xfrm>
            <a:off x="9896909" y="5477189"/>
            <a:ext cx="771092" cy="231137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title"/>
          </p:nvPr>
        </p:nvSpPr>
        <p:spPr>
          <a:xfrm>
            <a:off x="1141409" y="0"/>
            <a:ext cx="9912357" cy="512402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176" name="Shape 176"/>
          <p:cNvSpPr/>
          <p:nvPr>
            <p:ph type="body" idx="1"/>
          </p:nvPr>
        </p:nvSpPr>
        <p:spPr>
          <a:xfrm>
            <a:off x="1141362" y="5124020"/>
            <a:ext cx="9910862" cy="173398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640079" indent="-182879">
              <a:buFontTx/>
              <a:defRPr sz="1600"/>
            </a:lvl2pPr>
            <a:lvl3pPr marL="1117600" indent="-203200">
              <a:buFontTx/>
              <a:defRPr sz="1600"/>
            </a:lvl3pPr>
            <a:lvl4pPr marL="1600200" indent="-228600">
              <a:buFontTx/>
              <a:defRPr sz="1600"/>
            </a:lvl4pPr>
            <a:lvl5pPr marL="2057400" indent="-228600">
              <a:buFontTx/>
              <a:defRPr sz="1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Corpo livello uno</a:t>
            </a:r>
            <a:endParaRPr sz="1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Corpo livello due</a:t>
            </a:r>
            <a:endParaRPr sz="1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Corpo livello tre</a:t>
            </a:r>
            <a:endParaRPr sz="1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Corpo livello quattro</a:t>
            </a:r>
            <a:endParaRPr sz="1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Livello 5</a:t>
            </a:r>
          </a:p>
        </p:txBody>
      </p:sp>
      <p:sp>
        <p:nvSpPr>
          <p:cNvPr id="177" name="Shape 17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/>
          </p:nvPr>
        </p:nvSpPr>
        <p:spPr>
          <a:xfrm>
            <a:off x="1141456" y="451261"/>
            <a:ext cx="9905956" cy="3745678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180" name="Shape 180"/>
          <p:cNvSpPr/>
          <p:nvPr>
            <p:ph type="body" idx="1"/>
          </p:nvPr>
        </p:nvSpPr>
        <p:spPr>
          <a:xfrm>
            <a:off x="1141409" y="4196936"/>
            <a:ext cx="9904460" cy="181692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800"/>
            </a:lvl1pPr>
            <a:lvl2pPr marL="662939" indent="-205739">
              <a:buFontTx/>
              <a:defRPr sz="1800"/>
            </a:lvl2pPr>
            <a:lvl3pPr marL="1143000" indent="-228600">
              <a:buFontTx/>
              <a:defRPr sz="1800"/>
            </a:lvl3pPr>
            <a:lvl4pPr marL="1628775" indent="-257175">
              <a:buFontTx/>
              <a:defRPr sz="1800"/>
            </a:lvl4pPr>
            <a:lvl5pPr marL="2085975" indent="-257175">
              <a:buFontTx/>
              <a:defRPr sz="1800"/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Corpo livello uno</a:t>
            </a:r>
            <a:endParaRPr>
              <a:solidFill>
                <a:srgbClr val="FFFFFF"/>
              </a:solidFill>
            </a:endParaRP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Corpo livello due</a:t>
            </a:r>
            <a:endParaRPr>
              <a:solidFill>
                <a:srgbClr val="FFFFFF"/>
              </a:solidFill>
            </a:endParaRP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Corpo livello tre</a:t>
            </a:r>
            <a:endParaRPr>
              <a:solidFill>
                <a:srgbClr val="FFFFFF"/>
              </a:solidFill>
            </a:endParaRP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Corpo livello quattro</a:t>
            </a:r>
            <a:endParaRPr>
              <a:solidFill>
                <a:srgbClr val="FFFFFF"/>
              </a:solidFill>
            </a:endParaRP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Livello 5</a:t>
            </a:r>
          </a:p>
        </p:txBody>
      </p:sp>
      <p:sp>
        <p:nvSpPr>
          <p:cNvPr id="181" name="Shape 18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title"/>
          </p:nvPr>
        </p:nvSpPr>
        <p:spPr>
          <a:xfrm>
            <a:off x="1446212" y="602069"/>
            <a:ext cx="9302754" cy="2763488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184" name="Shape 184"/>
          <p:cNvSpPr/>
          <p:nvPr>
            <p:ph type="body" idx="1"/>
          </p:nvPr>
        </p:nvSpPr>
        <p:spPr>
          <a:xfrm>
            <a:off x="1720644" y="3365555"/>
            <a:ext cx="8752300" cy="226347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/>
            </a:lvl1pPr>
            <a:lvl2pPr marL="617219" indent="-160019">
              <a:buFontTx/>
              <a:defRPr sz="1400"/>
            </a:lvl2pPr>
            <a:lvl3pPr marL="1092200" indent="-177800">
              <a:buFontTx/>
              <a:defRPr sz="1400"/>
            </a:lvl3pPr>
            <a:lvl4pPr marL="1571625" indent="-200025">
              <a:buFontTx/>
              <a:defRPr sz="1400"/>
            </a:lvl4pPr>
            <a:lvl5pPr marL="2028825" indent="-200025">
              <a:buFontTx/>
              <a:defRPr sz="1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Corpo livello uno</a:t>
            </a:r>
            <a:endParaRPr sz="1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Corpo livello due</a:t>
            </a:r>
            <a:endParaRPr sz="1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Corpo livello tre</a:t>
            </a:r>
            <a:endParaRPr sz="1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Corpo livello quattro</a:t>
            </a:r>
            <a:endParaRPr sz="1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Livello 5</a:t>
            </a:r>
          </a:p>
        </p:txBody>
      </p:sp>
      <p:sp>
        <p:nvSpPr>
          <p:cNvPr id="185" name="Shape 18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86" name="Shape 186"/>
          <p:cNvSpPr/>
          <p:nvPr/>
        </p:nvSpPr>
        <p:spPr>
          <a:xfrm>
            <a:off x="903511" y="472332"/>
            <a:ext cx="609604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cap="all" sz="80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8000">
                <a:solidFill>
                  <a:srgbClr val="FFFFFF"/>
                </a:solidFill>
              </a:rPr>
              <a:t>“</a:t>
            </a:r>
          </a:p>
        </p:txBody>
      </p:sp>
      <p:sp>
        <p:nvSpPr>
          <p:cNvPr id="187" name="Shape 187"/>
          <p:cNvSpPr/>
          <p:nvPr/>
        </p:nvSpPr>
        <p:spPr>
          <a:xfrm>
            <a:off x="10537369" y="2504909"/>
            <a:ext cx="609603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cap="all" sz="80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8000">
                <a:solidFill>
                  <a:srgbClr val="FFFFFF"/>
                </a:solidFill>
              </a:rPr>
              <a:t>”</a:t>
            </a:r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title"/>
          </p:nvPr>
        </p:nvSpPr>
        <p:spPr>
          <a:xfrm>
            <a:off x="1141409" y="0"/>
            <a:ext cx="9906004" cy="4645877"/>
          </a:xfrm>
          <a:prstGeom prst="rect">
            <a:avLst/>
          </a:prstGeom>
        </p:spPr>
        <p:txBody>
          <a:bodyPr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190" name="Shape 190"/>
          <p:cNvSpPr/>
          <p:nvPr>
            <p:ph type="body" idx="1"/>
          </p:nvPr>
        </p:nvSpPr>
        <p:spPr>
          <a:xfrm>
            <a:off x="1141362" y="4657654"/>
            <a:ext cx="9904508" cy="220034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/>
            </a:lvl1pPr>
            <a:lvl2pPr marL="662939" indent="-205739">
              <a:buFontTx/>
              <a:defRPr sz="1800"/>
            </a:lvl2pPr>
            <a:lvl3pPr marL="1143000" indent="-228600">
              <a:buFontTx/>
              <a:defRPr sz="1800"/>
            </a:lvl3pPr>
            <a:lvl4pPr marL="1628775" indent="-257175">
              <a:buFontTx/>
              <a:defRPr sz="1800"/>
            </a:lvl4pPr>
            <a:lvl5pPr marL="2085975" indent="-257175">
              <a:buFontTx/>
              <a:defRPr sz="1800"/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Corpo livello uno</a:t>
            </a:r>
            <a:endParaRPr>
              <a:solidFill>
                <a:srgbClr val="FFFFFF"/>
              </a:solidFill>
            </a:endParaRP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Corpo livello due</a:t>
            </a:r>
            <a:endParaRPr>
              <a:solidFill>
                <a:srgbClr val="FFFFFF"/>
              </a:solidFill>
            </a:endParaRP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Corpo livello tre</a:t>
            </a:r>
            <a:endParaRPr>
              <a:solidFill>
                <a:srgbClr val="FFFFFF"/>
              </a:solidFill>
            </a:endParaRP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Corpo livello quattro</a:t>
            </a:r>
            <a:endParaRPr>
              <a:solidFill>
                <a:srgbClr val="FFFFFF"/>
              </a:solidFill>
            </a:endParaRP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Livello 5</a:t>
            </a:r>
          </a:p>
        </p:txBody>
      </p:sp>
      <p:sp>
        <p:nvSpPr>
          <p:cNvPr id="191" name="Shape 19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title"/>
          </p:nvPr>
        </p:nvSpPr>
        <p:spPr>
          <a:xfrm>
            <a:off x="1141412" y="567668"/>
            <a:ext cx="9906001" cy="1988866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194" name="Shape 194"/>
          <p:cNvSpPr/>
          <p:nvPr>
            <p:ph type="body" idx="1"/>
          </p:nvPr>
        </p:nvSpPr>
        <p:spPr>
          <a:xfrm>
            <a:off x="1141409" y="2556529"/>
            <a:ext cx="3196902" cy="80373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SzTx/>
              <a:buFontTx/>
              <a:buNone/>
              <a:defRPr cap="all"/>
            </a:lvl1pPr>
            <a:lvl2pPr>
              <a:lnSpc>
                <a:spcPct val="90000"/>
              </a:lnSpc>
              <a:buFontTx/>
              <a:defRPr cap="all"/>
            </a:lvl2pPr>
            <a:lvl3pPr>
              <a:lnSpc>
                <a:spcPct val="90000"/>
              </a:lnSpc>
              <a:buFontTx/>
              <a:defRPr cap="all"/>
            </a:lvl3pPr>
            <a:lvl4pPr>
              <a:lnSpc>
                <a:spcPct val="90000"/>
              </a:lnSpc>
              <a:buFontTx/>
              <a:defRPr cap="all"/>
            </a:lvl4pPr>
            <a:lvl5pPr>
              <a:lnSpc>
                <a:spcPct val="90000"/>
              </a:lnSpc>
              <a:buFontTx/>
              <a:defRPr cap="all"/>
            </a:lvl5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2400">
                <a:solidFill>
                  <a:srgbClr val="FFFFFF"/>
                </a:solidFill>
              </a:rPr>
              <a:t>Corpo livello uno</a:t>
            </a:r>
            <a:endParaRPr cap="all" sz="2400">
              <a:solidFill>
                <a:srgbClr val="FFFFFF"/>
              </a:solidFill>
            </a:endParaRPr>
          </a:p>
          <a:p>
            <a:pPr lvl="1">
              <a:defRPr cap="none" sz="1800">
                <a:solidFill>
                  <a:srgbClr val="000000"/>
                </a:solidFill>
              </a:defRPr>
            </a:pPr>
            <a:r>
              <a:rPr cap="all" sz="2400">
                <a:solidFill>
                  <a:srgbClr val="FFFFFF"/>
                </a:solidFill>
              </a:rPr>
              <a:t>Corpo livello due</a:t>
            </a:r>
            <a:endParaRPr cap="all" sz="2400">
              <a:solidFill>
                <a:srgbClr val="FFFFFF"/>
              </a:solidFill>
            </a:endParaRPr>
          </a:p>
          <a:p>
            <a:pPr lvl="2">
              <a:defRPr cap="none" sz="1800">
                <a:solidFill>
                  <a:srgbClr val="000000"/>
                </a:solidFill>
              </a:defRPr>
            </a:pPr>
            <a:r>
              <a:rPr cap="all" sz="2400">
                <a:solidFill>
                  <a:srgbClr val="FFFFFF"/>
                </a:solidFill>
              </a:rPr>
              <a:t>Corpo livello tre</a:t>
            </a:r>
            <a:endParaRPr cap="all" sz="2400">
              <a:solidFill>
                <a:srgbClr val="FFFFFF"/>
              </a:solidFill>
            </a:endParaRPr>
          </a:p>
          <a:p>
            <a:pPr lvl="3">
              <a:defRPr cap="none" sz="1800">
                <a:solidFill>
                  <a:srgbClr val="000000"/>
                </a:solidFill>
              </a:defRPr>
            </a:pPr>
            <a:r>
              <a:rPr cap="all" sz="2400">
                <a:solidFill>
                  <a:srgbClr val="FFFFFF"/>
                </a:solidFill>
              </a:rPr>
              <a:t>Corpo livello quattro</a:t>
            </a:r>
            <a:endParaRPr cap="all" sz="2400">
              <a:solidFill>
                <a:srgbClr val="FFFFFF"/>
              </a:solidFill>
            </a:endParaRPr>
          </a:p>
          <a:p>
            <a:pPr lvl="4">
              <a:defRPr cap="none" sz="1800">
                <a:solidFill>
                  <a:srgbClr val="000000"/>
                </a:solidFill>
              </a:defRPr>
            </a:pPr>
            <a:r>
              <a:rPr cap="all" sz="2400">
                <a:solidFill>
                  <a:srgbClr val="FFFFFF"/>
                </a:solidFill>
              </a:rPr>
              <a:t>Livello 5</a:t>
            </a:r>
          </a:p>
        </p:txBody>
      </p:sp>
      <p:sp>
        <p:nvSpPr>
          <p:cNvPr id="195" name="Shape 1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title"/>
          </p:nvPr>
        </p:nvSpPr>
        <p:spPr>
          <a:xfrm>
            <a:off x="1141411" y="113862"/>
            <a:ext cx="9906001" cy="2896475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198" name="Shape 198"/>
          <p:cNvSpPr/>
          <p:nvPr>
            <p:ph type="body" idx="1"/>
          </p:nvPr>
        </p:nvSpPr>
        <p:spPr>
          <a:xfrm>
            <a:off x="1141412" y="3010336"/>
            <a:ext cx="3195242" cy="19705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SzTx/>
              <a:buFontTx/>
              <a:buNone/>
              <a:defRPr cap="all" sz="2000"/>
            </a:lvl1pPr>
            <a:lvl2pPr marL="685799" indent="-228599">
              <a:lnSpc>
                <a:spcPct val="90000"/>
              </a:lnSpc>
              <a:buFontTx/>
              <a:defRPr cap="all" sz="2000"/>
            </a:lvl2pPr>
            <a:lvl3pPr marL="1168400" indent="-254000">
              <a:lnSpc>
                <a:spcPct val="90000"/>
              </a:lnSpc>
              <a:buFontTx/>
              <a:defRPr cap="all" sz="2000"/>
            </a:lvl3pPr>
            <a:lvl4pPr marL="1657350" indent="-285750">
              <a:lnSpc>
                <a:spcPct val="90000"/>
              </a:lnSpc>
              <a:buFontTx/>
              <a:defRPr cap="all" sz="2000"/>
            </a:lvl4pPr>
            <a:lvl5pPr marL="2114550" indent="-285750">
              <a:lnSpc>
                <a:spcPct val="90000"/>
              </a:lnSpc>
              <a:buFontTx/>
              <a:defRPr cap="all" sz="2000"/>
            </a:lvl5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2000">
                <a:solidFill>
                  <a:srgbClr val="FFFFFF"/>
                </a:solidFill>
              </a:rPr>
              <a:t>Corpo livello uno</a:t>
            </a:r>
            <a:endParaRPr cap="all" sz="2000">
              <a:solidFill>
                <a:srgbClr val="FFFFFF"/>
              </a:solidFill>
            </a:endParaRPr>
          </a:p>
          <a:p>
            <a:pPr lvl="1">
              <a:defRPr cap="none" sz="1800">
                <a:solidFill>
                  <a:srgbClr val="000000"/>
                </a:solidFill>
              </a:defRPr>
            </a:pPr>
            <a:r>
              <a:rPr cap="all" sz="2000">
                <a:solidFill>
                  <a:srgbClr val="FFFFFF"/>
                </a:solidFill>
              </a:rPr>
              <a:t>Corpo livello due</a:t>
            </a:r>
            <a:endParaRPr cap="all" sz="2000">
              <a:solidFill>
                <a:srgbClr val="FFFFFF"/>
              </a:solidFill>
            </a:endParaRPr>
          </a:p>
          <a:p>
            <a:pPr lvl="2">
              <a:defRPr cap="none" sz="1800">
                <a:solidFill>
                  <a:srgbClr val="000000"/>
                </a:solidFill>
              </a:defRPr>
            </a:pPr>
            <a:r>
              <a:rPr cap="all" sz="2000">
                <a:solidFill>
                  <a:srgbClr val="FFFFFF"/>
                </a:solidFill>
              </a:rPr>
              <a:t>Corpo livello tre</a:t>
            </a:r>
            <a:endParaRPr cap="all" sz="2000">
              <a:solidFill>
                <a:srgbClr val="FFFFFF"/>
              </a:solidFill>
            </a:endParaRPr>
          </a:p>
          <a:p>
            <a:pPr lvl="3">
              <a:defRPr cap="none" sz="1800">
                <a:solidFill>
                  <a:srgbClr val="000000"/>
                </a:solidFill>
              </a:defRPr>
            </a:pPr>
            <a:r>
              <a:rPr cap="all" sz="2000">
                <a:solidFill>
                  <a:srgbClr val="FFFFFF"/>
                </a:solidFill>
              </a:rPr>
              <a:t>Corpo livello quattro</a:t>
            </a:r>
            <a:endParaRPr cap="all" sz="2000">
              <a:solidFill>
                <a:srgbClr val="FFFFFF"/>
              </a:solidFill>
            </a:endParaRPr>
          </a:p>
          <a:p>
            <a:pPr lvl="4">
              <a:defRPr cap="none" sz="1800">
                <a:solidFill>
                  <a:srgbClr val="000000"/>
                </a:solidFill>
              </a:defRPr>
            </a:pPr>
            <a:r>
              <a:rPr cap="all" sz="2000">
                <a:solidFill>
                  <a:srgbClr val="FFFFFF"/>
                </a:solidFill>
              </a:rPr>
              <a:t>Livello 5</a:t>
            </a:r>
          </a:p>
        </p:txBody>
      </p:sp>
      <p:sp>
        <p:nvSpPr>
          <p:cNvPr id="199" name="Shape 19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title"/>
          </p:nvPr>
        </p:nvSpPr>
        <p:spPr>
          <a:xfrm>
            <a:off x="1141412" y="466118"/>
            <a:ext cx="9906001" cy="178337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202" name="Shape 202"/>
          <p:cNvSpPr/>
          <p:nvPr>
            <p:ph type="body" idx="1"/>
          </p:nvPr>
        </p:nvSpPr>
        <p:spPr>
          <a:xfrm>
            <a:off x="1141412" y="2249484"/>
            <a:ext cx="9906001" cy="460851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uno</a:t>
            </a:r>
            <a:endParaRPr sz="2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due</a:t>
            </a:r>
            <a:endParaRPr sz="2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tre</a:t>
            </a:r>
            <a:endParaRPr sz="2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quattro</a:t>
            </a:r>
            <a:endParaRPr sz="2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Livello 5</a:t>
            </a:r>
          </a:p>
        </p:txBody>
      </p:sp>
      <p:sp>
        <p:nvSpPr>
          <p:cNvPr id="203" name="Shape 2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206" name="Shape 20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uno</a:t>
            </a:r>
            <a:endParaRPr sz="2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due</a:t>
            </a:r>
            <a:endParaRPr sz="2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tre</a:t>
            </a:r>
            <a:endParaRPr sz="2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quattro</a:t>
            </a:r>
            <a:endParaRPr sz="2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Livello 5</a:t>
            </a:r>
          </a:p>
        </p:txBody>
      </p:sp>
      <p:sp>
        <p:nvSpPr>
          <p:cNvPr id="207" name="Shape 20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2.png" descr="\\DROBO-FS\QuickDrops\JB\PPTX NG\Droplets\LightingOverlay.png"/>
          <p:cNvPicPr/>
          <p:nvPr/>
        </p:nvPicPr>
        <p:blipFill>
          <a:blip r:embed="rId2">
            <a:alphaModFix amt="30000"/>
            <a:extLst/>
          </a:blip>
          <a:stretch>
            <a:fillRect/>
          </a:stretch>
        </p:blipFill>
        <p:spPr>
          <a:xfrm>
            <a:off x="0" y="-3"/>
            <a:ext cx="12192004" cy="68580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5" name="Group 145"/>
          <p:cNvGrpSpPr/>
          <p:nvPr/>
        </p:nvGrpSpPr>
        <p:grpSpPr>
          <a:xfrm>
            <a:off x="-14292" y="-4"/>
            <a:ext cx="12053898" cy="6858011"/>
            <a:chOff x="-2" y="-1"/>
            <a:chExt cx="12053897" cy="6858010"/>
          </a:xfrm>
        </p:grpSpPr>
        <p:grpSp>
          <p:nvGrpSpPr>
            <p:cNvPr id="133" name="Group 133"/>
            <p:cNvGrpSpPr/>
            <p:nvPr/>
          </p:nvGrpSpPr>
          <p:grpSpPr>
            <a:xfrm>
              <a:off x="-3" y="-2"/>
              <a:ext cx="1213654" cy="6858011"/>
              <a:chOff x="0" y="-1"/>
              <a:chExt cx="1213653" cy="6858009"/>
            </a:xfrm>
          </p:grpSpPr>
          <p:sp>
            <p:nvSpPr>
              <p:cNvPr id="107" name="Shape 107"/>
              <p:cNvSpPr/>
              <p:nvPr/>
            </p:nvSpPr>
            <p:spPr>
              <a:xfrm>
                <a:off x="128588" y="4762"/>
                <a:ext cx="23816" cy="2181228"/>
              </a:xfrm>
              <a:prstGeom prst="rect">
                <a:avLst/>
              </a:pr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08" name="Shape 108"/>
              <p:cNvSpPr/>
              <p:nvPr/>
            </p:nvSpPr>
            <p:spPr>
              <a:xfrm>
                <a:off x="47625" y="2176464"/>
                <a:ext cx="190503" cy="190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5940" y="2160"/>
                      <a:pt x="2160" y="5940"/>
                      <a:pt x="2160" y="10800"/>
                    </a:cubicBezTo>
                    <a:cubicBezTo>
                      <a:pt x="2160" y="15660"/>
                      <a:pt x="5940" y="19440"/>
                      <a:pt x="10800" y="19440"/>
                    </a:cubicBezTo>
                    <a:cubicBezTo>
                      <a:pt x="15120" y="19440"/>
                      <a:pt x="19440" y="15660"/>
                      <a:pt x="19440" y="10800"/>
                    </a:cubicBezTo>
                    <a:cubicBezTo>
                      <a:pt x="19440" y="5940"/>
                      <a:pt x="1512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09" name="Shape 109"/>
              <p:cNvSpPr/>
              <p:nvPr/>
            </p:nvSpPr>
            <p:spPr>
              <a:xfrm>
                <a:off x="42863" y="4021141"/>
                <a:ext cx="190503" cy="188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6480" y="2160"/>
                      <a:pt x="2160" y="5940"/>
                      <a:pt x="2160" y="10800"/>
                    </a:cubicBezTo>
                    <a:cubicBezTo>
                      <a:pt x="2160" y="15660"/>
                      <a:pt x="6480" y="19440"/>
                      <a:pt x="10800" y="19440"/>
                    </a:cubicBezTo>
                    <a:cubicBezTo>
                      <a:pt x="15660" y="19440"/>
                      <a:pt x="19440" y="15660"/>
                      <a:pt x="19440" y="10800"/>
                    </a:cubicBezTo>
                    <a:cubicBezTo>
                      <a:pt x="19440" y="5940"/>
                      <a:pt x="1566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10" name="Shape 110"/>
              <p:cNvSpPr/>
              <p:nvPr/>
            </p:nvSpPr>
            <p:spPr>
              <a:xfrm>
                <a:off x="214313" y="4761"/>
                <a:ext cx="369892" cy="1811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209" y="21600"/>
                    </a:moveTo>
                    <a:lnTo>
                      <a:pt x="0" y="11851"/>
                    </a:lnTo>
                    <a:lnTo>
                      <a:pt x="0" y="0"/>
                    </a:lnTo>
                    <a:lnTo>
                      <a:pt x="1391" y="0"/>
                    </a:lnTo>
                    <a:lnTo>
                      <a:pt x="1391" y="11794"/>
                    </a:lnTo>
                    <a:lnTo>
                      <a:pt x="21600" y="21486"/>
                    </a:lnTo>
                    <a:lnTo>
                      <a:pt x="20209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11" name="Shape 111"/>
              <p:cNvSpPr/>
              <p:nvPr/>
            </p:nvSpPr>
            <p:spPr>
              <a:xfrm>
                <a:off x="517525" y="1801813"/>
                <a:ext cx="190504" cy="188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7820" y="0"/>
                      <a:pt x="21600" y="324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5940" y="2160"/>
                      <a:pt x="2160" y="5940"/>
                      <a:pt x="2160" y="10800"/>
                    </a:cubicBezTo>
                    <a:cubicBezTo>
                      <a:pt x="2160" y="15660"/>
                      <a:pt x="5940" y="19440"/>
                      <a:pt x="10800" y="19440"/>
                    </a:cubicBezTo>
                    <a:cubicBezTo>
                      <a:pt x="15120" y="19440"/>
                      <a:pt x="19440" y="15660"/>
                      <a:pt x="19440" y="10800"/>
                    </a:cubicBezTo>
                    <a:cubicBezTo>
                      <a:pt x="19440" y="4860"/>
                      <a:pt x="1674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12" name="Shape 112"/>
              <p:cNvSpPr/>
              <p:nvPr/>
            </p:nvSpPr>
            <p:spPr>
              <a:xfrm>
                <a:off x="300038" y="4761"/>
                <a:ext cx="369892" cy="14303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88" y="21600"/>
                    </a:moveTo>
                    <a:lnTo>
                      <a:pt x="0" y="9182"/>
                    </a:lnTo>
                    <a:lnTo>
                      <a:pt x="0" y="0"/>
                    </a:lnTo>
                    <a:lnTo>
                      <a:pt x="1669" y="0"/>
                    </a:lnTo>
                    <a:lnTo>
                      <a:pt x="1669" y="9110"/>
                    </a:lnTo>
                    <a:lnTo>
                      <a:pt x="21600" y="21456"/>
                    </a:lnTo>
                    <a:lnTo>
                      <a:pt x="20488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13" name="Shape 113"/>
              <p:cNvSpPr/>
              <p:nvPr/>
            </p:nvSpPr>
            <p:spPr>
              <a:xfrm>
                <a:off x="560389" y="-2"/>
                <a:ext cx="152403" cy="912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7550" y="21600"/>
                    </a:lnTo>
                    <a:lnTo>
                      <a:pt x="17550" y="7213"/>
                    </a:lnTo>
                    <a:lnTo>
                      <a:pt x="0" y="225"/>
                    </a:lnTo>
                    <a:lnTo>
                      <a:pt x="3375" y="0"/>
                    </a:lnTo>
                    <a:lnTo>
                      <a:pt x="21600" y="7100"/>
                    </a:lnTo>
                    <a:lnTo>
                      <a:pt x="2160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14" name="Shape 114"/>
              <p:cNvSpPr/>
              <p:nvPr/>
            </p:nvSpPr>
            <p:spPr>
              <a:xfrm>
                <a:off x="603251" y="1420812"/>
                <a:ext cx="190503" cy="190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7820" y="0"/>
                      <a:pt x="21600" y="378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5940" y="2160"/>
                      <a:pt x="2160" y="5940"/>
                      <a:pt x="2160" y="10800"/>
                    </a:cubicBezTo>
                    <a:cubicBezTo>
                      <a:pt x="2160" y="15660"/>
                      <a:pt x="5940" y="19440"/>
                      <a:pt x="10800" y="19440"/>
                    </a:cubicBezTo>
                    <a:cubicBezTo>
                      <a:pt x="15660" y="19440"/>
                      <a:pt x="19440" y="15660"/>
                      <a:pt x="19440" y="10800"/>
                    </a:cubicBezTo>
                    <a:cubicBezTo>
                      <a:pt x="19440" y="4860"/>
                      <a:pt x="1674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15" name="Shape 115"/>
              <p:cNvSpPr/>
              <p:nvPr/>
            </p:nvSpPr>
            <p:spPr>
              <a:xfrm>
                <a:off x="603251" y="903287"/>
                <a:ext cx="190503" cy="190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5940" y="2160"/>
                      <a:pt x="2160" y="5940"/>
                      <a:pt x="2160" y="10800"/>
                    </a:cubicBezTo>
                    <a:cubicBezTo>
                      <a:pt x="2160" y="15660"/>
                      <a:pt x="5940" y="19440"/>
                      <a:pt x="10800" y="19440"/>
                    </a:cubicBezTo>
                    <a:cubicBezTo>
                      <a:pt x="15660" y="19440"/>
                      <a:pt x="19440" y="15660"/>
                      <a:pt x="19440" y="10800"/>
                    </a:cubicBezTo>
                    <a:cubicBezTo>
                      <a:pt x="19440" y="5940"/>
                      <a:pt x="1566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16" name="Shape 116"/>
              <p:cNvSpPr/>
              <p:nvPr/>
            </p:nvSpPr>
            <p:spPr>
              <a:xfrm>
                <a:off x="655639" y="-2"/>
                <a:ext cx="422279" cy="527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869" y="21600"/>
                    </a:moveTo>
                    <a:lnTo>
                      <a:pt x="3898" y="8002"/>
                    </a:lnTo>
                    <a:lnTo>
                      <a:pt x="0" y="390"/>
                    </a:lnTo>
                    <a:lnTo>
                      <a:pt x="1218" y="0"/>
                    </a:lnTo>
                    <a:lnTo>
                      <a:pt x="5116" y="7417"/>
                    </a:lnTo>
                    <a:lnTo>
                      <a:pt x="21600" y="20819"/>
                    </a:lnTo>
                    <a:lnTo>
                      <a:pt x="20869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17" name="Shape 117"/>
              <p:cNvSpPr/>
              <p:nvPr/>
            </p:nvSpPr>
            <p:spPr>
              <a:xfrm>
                <a:off x="1042194" y="488949"/>
                <a:ext cx="147643" cy="147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21600" fill="norm" stroke="1" extrusionOk="0">
                    <a:moveTo>
                      <a:pt x="9847" y="21600"/>
                    </a:moveTo>
                    <a:cubicBezTo>
                      <a:pt x="7306" y="21600"/>
                      <a:pt x="4765" y="20903"/>
                      <a:pt x="2859" y="18813"/>
                    </a:cubicBezTo>
                    <a:cubicBezTo>
                      <a:pt x="-953" y="13935"/>
                      <a:pt x="-953" y="6968"/>
                      <a:pt x="2859" y="2787"/>
                    </a:cubicBezTo>
                    <a:cubicBezTo>
                      <a:pt x="4765" y="697"/>
                      <a:pt x="7306" y="0"/>
                      <a:pt x="9847" y="0"/>
                    </a:cubicBezTo>
                    <a:cubicBezTo>
                      <a:pt x="12388" y="0"/>
                      <a:pt x="14929" y="697"/>
                      <a:pt x="16835" y="2787"/>
                    </a:cubicBezTo>
                    <a:cubicBezTo>
                      <a:pt x="20647" y="6968"/>
                      <a:pt x="20647" y="13935"/>
                      <a:pt x="16835" y="18813"/>
                    </a:cubicBezTo>
                    <a:cubicBezTo>
                      <a:pt x="14929" y="20903"/>
                      <a:pt x="12388" y="21600"/>
                      <a:pt x="9847" y="21600"/>
                    </a:cubicBezTo>
                    <a:close/>
                    <a:moveTo>
                      <a:pt x="9847" y="2787"/>
                    </a:moveTo>
                    <a:cubicBezTo>
                      <a:pt x="7941" y="2787"/>
                      <a:pt x="6035" y="3484"/>
                      <a:pt x="4765" y="4877"/>
                    </a:cubicBezTo>
                    <a:cubicBezTo>
                      <a:pt x="1588" y="8361"/>
                      <a:pt x="1588" y="13239"/>
                      <a:pt x="4765" y="16723"/>
                    </a:cubicBezTo>
                    <a:cubicBezTo>
                      <a:pt x="6035" y="18116"/>
                      <a:pt x="7941" y="18813"/>
                      <a:pt x="9847" y="18813"/>
                    </a:cubicBezTo>
                    <a:cubicBezTo>
                      <a:pt x="11753" y="18813"/>
                      <a:pt x="13659" y="18116"/>
                      <a:pt x="14929" y="16723"/>
                    </a:cubicBezTo>
                    <a:cubicBezTo>
                      <a:pt x="18106" y="13239"/>
                      <a:pt x="18106" y="8361"/>
                      <a:pt x="14929" y="4877"/>
                    </a:cubicBezTo>
                    <a:cubicBezTo>
                      <a:pt x="13659" y="3484"/>
                      <a:pt x="11753" y="2787"/>
                      <a:pt x="9847" y="278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18" name="Shape 118"/>
              <p:cNvSpPr/>
              <p:nvPr/>
            </p:nvSpPr>
            <p:spPr>
              <a:xfrm>
                <a:off x="23813" y="1801813"/>
                <a:ext cx="123828" cy="127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2" y="21600"/>
                    </a:moveTo>
                    <a:lnTo>
                      <a:pt x="0" y="19170"/>
                    </a:lnTo>
                    <a:lnTo>
                      <a:pt x="19108" y="0"/>
                    </a:lnTo>
                    <a:lnTo>
                      <a:pt x="21600" y="2430"/>
                    </a:lnTo>
                    <a:lnTo>
                      <a:pt x="1662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19" name="Shape 119"/>
              <p:cNvSpPr/>
              <p:nvPr/>
            </p:nvSpPr>
            <p:spPr>
              <a:xfrm>
                <a:off x="4763" y="3549651"/>
                <a:ext cx="147641" cy="481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8116" y="21600"/>
                    </a:lnTo>
                    <a:lnTo>
                      <a:pt x="18116" y="5560"/>
                    </a:lnTo>
                    <a:lnTo>
                      <a:pt x="0" y="855"/>
                    </a:lnTo>
                    <a:lnTo>
                      <a:pt x="2787" y="0"/>
                    </a:lnTo>
                    <a:lnTo>
                      <a:pt x="21600" y="4919"/>
                    </a:lnTo>
                    <a:lnTo>
                      <a:pt x="2160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20" name="Shape 120"/>
              <p:cNvSpPr/>
              <p:nvPr/>
            </p:nvSpPr>
            <p:spPr>
              <a:xfrm>
                <a:off x="142875" y="1382712"/>
                <a:ext cx="142878" cy="4762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8720" y="21600"/>
                    </a:lnTo>
                    <a:lnTo>
                      <a:pt x="18720" y="6048"/>
                    </a:lnTo>
                    <a:lnTo>
                      <a:pt x="0" y="648"/>
                    </a:lnTo>
                    <a:lnTo>
                      <a:pt x="2160" y="0"/>
                    </a:lnTo>
                    <a:lnTo>
                      <a:pt x="21600" y="5832"/>
                    </a:lnTo>
                    <a:lnTo>
                      <a:pt x="2160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21" name="Shape 121"/>
              <p:cNvSpPr/>
              <p:nvPr/>
            </p:nvSpPr>
            <p:spPr>
              <a:xfrm>
                <a:off x="219075" y="1849439"/>
                <a:ext cx="114303" cy="107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5400" y="21600"/>
                      <a:pt x="0" y="16904"/>
                      <a:pt x="0" y="11270"/>
                    </a:cubicBezTo>
                    <a:cubicBezTo>
                      <a:pt x="0" y="4696"/>
                      <a:pt x="5400" y="0"/>
                      <a:pt x="10800" y="0"/>
                    </a:cubicBezTo>
                    <a:cubicBezTo>
                      <a:pt x="16200" y="0"/>
                      <a:pt x="21600" y="4696"/>
                      <a:pt x="21600" y="11270"/>
                    </a:cubicBezTo>
                    <a:cubicBezTo>
                      <a:pt x="21600" y="16904"/>
                      <a:pt x="16200" y="21600"/>
                      <a:pt x="10800" y="21600"/>
                    </a:cubicBezTo>
                    <a:close/>
                    <a:moveTo>
                      <a:pt x="10800" y="3757"/>
                    </a:moveTo>
                    <a:cubicBezTo>
                      <a:pt x="7200" y="3757"/>
                      <a:pt x="3600" y="7513"/>
                      <a:pt x="3600" y="11270"/>
                    </a:cubicBezTo>
                    <a:cubicBezTo>
                      <a:pt x="3600" y="15026"/>
                      <a:pt x="7200" y="17843"/>
                      <a:pt x="10800" y="17843"/>
                    </a:cubicBezTo>
                    <a:cubicBezTo>
                      <a:pt x="14400" y="17843"/>
                      <a:pt x="18000" y="15026"/>
                      <a:pt x="18000" y="11270"/>
                    </a:cubicBezTo>
                    <a:cubicBezTo>
                      <a:pt x="18000" y="7513"/>
                      <a:pt x="14400" y="3757"/>
                      <a:pt x="10800" y="375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22" name="Shape 122"/>
              <p:cNvSpPr/>
              <p:nvPr/>
            </p:nvSpPr>
            <p:spPr>
              <a:xfrm>
                <a:off x="147638" y="4662491"/>
                <a:ext cx="23816" cy="2181229"/>
              </a:xfrm>
              <a:prstGeom prst="rect">
                <a:avLst/>
              </a:pr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23" name="Shape 123"/>
              <p:cNvSpPr/>
              <p:nvPr/>
            </p:nvSpPr>
            <p:spPr>
              <a:xfrm>
                <a:off x="238125" y="5041903"/>
                <a:ext cx="369892" cy="1801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1" y="21600"/>
                    </a:moveTo>
                    <a:lnTo>
                      <a:pt x="0" y="21600"/>
                    </a:lnTo>
                    <a:lnTo>
                      <a:pt x="0" y="9744"/>
                    </a:lnTo>
                    <a:lnTo>
                      <a:pt x="20209" y="0"/>
                    </a:lnTo>
                    <a:lnTo>
                      <a:pt x="21600" y="114"/>
                    </a:lnTo>
                    <a:lnTo>
                      <a:pt x="1391" y="9858"/>
                    </a:lnTo>
                    <a:lnTo>
                      <a:pt x="1391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24" name="Shape 124"/>
              <p:cNvSpPr/>
              <p:nvPr/>
            </p:nvSpPr>
            <p:spPr>
              <a:xfrm>
                <a:off x="66675" y="4481516"/>
                <a:ext cx="190503" cy="190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5940" y="2160"/>
                      <a:pt x="2160" y="5940"/>
                      <a:pt x="2160" y="10800"/>
                    </a:cubicBezTo>
                    <a:cubicBezTo>
                      <a:pt x="2160" y="15660"/>
                      <a:pt x="5940" y="19440"/>
                      <a:pt x="10800" y="19440"/>
                    </a:cubicBezTo>
                    <a:cubicBezTo>
                      <a:pt x="15120" y="19440"/>
                      <a:pt x="19440" y="15660"/>
                      <a:pt x="19440" y="10800"/>
                    </a:cubicBezTo>
                    <a:cubicBezTo>
                      <a:pt x="19440" y="5940"/>
                      <a:pt x="1512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25" name="Shape 125"/>
              <p:cNvSpPr/>
              <p:nvPr/>
            </p:nvSpPr>
            <p:spPr>
              <a:xfrm>
                <a:off x="-1" y="5627692"/>
                <a:ext cx="85729" cy="1216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4400" y="21600"/>
                    </a:lnTo>
                    <a:lnTo>
                      <a:pt x="14400" y="4202"/>
                    </a:lnTo>
                    <a:lnTo>
                      <a:pt x="0" y="85"/>
                    </a:lnTo>
                    <a:lnTo>
                      <a:pt x="7200" y="0"/>
                    </a:lnTo>
                    <a:lnTo>
                      <a:pt x="21600" y="4117"/>
                    </a:lnTo>
                    <a:lnTo>
                      <a:pt x="2160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26" name="Shape 126"/>
              <p:cNvSpPr/>
              <p:nvPr/>
            </p:nvSpPr>
            <p:spPr>
              <a:xfrm>
                <a:off x="541339" y="4867278"/>
                <a:ext cx="190503" cy="188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5940" y="2160"/>
                      <a:pt x="2160" y="5940"/>
                      <a:pt x="2160" y="10800"/>
                    </a:cubicBezTo>
                    <a:cubicBezTo>
                      <a:pt x="2160" y="15660"/>
                      <a:pt x="5940" y="19440"/>
                      <a:pt x="10800" y="19440"/>
                    </a:cubicBezTo>
                    <a:cubicBezTo>
                      <a:pt x="15660" y="19440"/>
                      <a:pt x="19440" y="15660"/>
                      <a:pt x="19440" y="10800"/>
                    </a:cubicBezTo>
                    <a:cubicBezTo>
                      <a:pt x="19440" y="5940"/>
                      <a:pt x="1566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27" name="Shape 127"/>
              <p:cNvSpPr/>
              <p:nvPr/>
            </p:nvSpPr>
            <p:spPr>
              <a:xfrm>
                <a:off x="323850" y="5422905"/>
                <a:ext cx="374654" cy="1425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7" y="21600"/>
                    </a:moveTo>
                    <a:lnTo>
                      <a:pt x="0" y="21600"/>
                    </a:lnTo>
                    <a:lnTo>
                      <a:pt x="0" y="12388"/>
                    </a:lnTo>
                    <a:lnTo>
                      <a:pt x="275" y="12315"/>
                    </a:lnTo>
                    <a:lnTo>
                      <a:pt x="20227" y="0"/>
                    </a:lnTo>
                    <a:lnTo>
                      <a:pt x="21600" y="144"/>
                    </a:lnTo>
                    <a:lnTo>
                      <a:pt x="1647" y="12460"/>
                    </a:lnTo>
                    <a:lnTo>
                      <a:pt x="1647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28" name="Shape 128"/>
              <p:cNvSpPr/>
              <p:nvPr/>
            </p:nvSpPr>
            <p:spPr>
              <a:xfrm>
                <a:off x="584201" y="5945193"/>
                <a:ext cx="152403" cy="91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75" y="21600"/>
                    </a:moveTo>
                    <a:lnTo>
                      <a:pt x="0" y="21375"/>
                    </a:lnTo>
                    <a:lnTo>
                      <a:pt x="18225" y="14387"/>
                    </a:lnTo>
                    <a:lnTo>
                      <a:pt x="18225" y="0"/>
                    </a:lnTo>
                    <a:lnTo>
                      <a:pt x="21600" y="0"/>
                    </a:lnTo>
                    <a:lnTo>
                      <a:pt x="21600" y="14500"/>
                    </a:lnTo>
                    <a:lnTo>
                      <a:pt x="3375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627064" y="5246691"/>
                <a:ext cx="190503" cy="1905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6480" y="2160"/>
                      <a:pt x="2160" y="5940"/>
                      <a:pt x="2160" y="10800"/>
                    </a:cubicBezTo>
                    <a:cubicBezTo>
                      <a:pt x="2160" y="15660"/>
                      <a:pt x="6480" y="19440"/>
                      <a:pt x="10800" y="19440"/>
                    </a:cubicBezTo>
                    <a:cubicBezTo>
                      <a:pt x="15660" y="19440"/>
                      <a:pt x="19440" y="15660"/>
                      <a:pt x="19440" y="10800"/>
                    </a:cubicBezTo>
                    <a:cubicBezTo>
                      <a:pt x="19440" y="5940"/>
                      <a:pt x="1566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30" name="Shape 130"/>
              <p:cNvSpPr/>
              <p:nvPr/>
            </p:nvSpPr>
            <p:spPr>
              <a:xfrm>
                <a:off x="627064" y="5764218"/>
                <a:ext cx="190503" cy="190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6480" y="2160"/>
                      <a:pt x="2160" y="5940"/>
                      <a:pt x="2160" y="10800"/>
                    </a:cubicBezTo>
                    <a:cubicBezTo>
                      <a:pt x="2160" y="15660"/>
                      <a:pt x="6480" y="19440"/>
                      <a:pt x="10800" y="19440"/>
                    </a:cubicBezTo>
                    <a:cubicBezTo>
                      <a:pt x="15660" y="19440"/>
                      <a:pt x="19440" y="15660"/>
                      <a:pt x="19440" y="10800"/>
                    </a:cubicBezTo>
                    <a:cubicBezTo>
                      <a:pt x="19440" y="5940"/>
                      <a:pt x="1566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31" name="Shape 131"/>
              <p:cNvSpPr/>
              <p:nvPr/>
            </p:nvSpPr>
            <p:spPr>
              <a:xfrm>
                <a:off x="684214" y="6330955"/>
                <a:ext cx="417517" cy="517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2" y="21600"/>
                    </a:moveTo>
                    <a:lnTo>
                      <a:pt x="0" y="21202"/>
                    </a:lnTo>
                    <a:lnTo>
                      <a:pt x="3696" y="13649"/>
                    </a:lnTo>
                    <a:lnTo>
                      <a:pt x="3942" y="13649"/>
                    </a:lnTo>
                    <a:lnTo>
                      <a:pt x="20861" y="0"/>
                    </a:lnTo>
                    <a:lnTo>
                      <a:pt x="21600" y="795"/>
                    </a:lnTo>
                    <a:lnTo>
                      <a:pt x="4928" y="14245"/>
                    </a:lnTo>
                    <a:lnTo>
                      <a:pt x="1232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32" name="Shape 132"/>
              <p:cNvSpPr/>
              <p:nvPr/>
            </p:nvSpPr>
            <p:spPr>
              <a:xfrm>
                <a:off x="1063626" y="6221418"/>
                <a:ext cx="150027" cy="147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8" h="21600" fill="norm" stroke="1" extrusionOk="0">
                    <a:moveTo>
                      <a:pt x="10473" y="21600"/>
                    </a:moveTo>
                    <a:cubicBezTo>
                      <a:pt x="7855" y="21600"/>
                      <a:pt x="5236" y="20206"/>
                      <a:pt x="3273" y="18116"/>
                    </a:cubicBezTo>
                    <a:cubicBezTo>
                      <a:pt x="1309" y="16723"/>
                      <a:pt x="0" y="13935"/>
                      <a:pt x="0" y="10452"/>
                    </a:cubicBezTo>
                    <a:cubicBezTo>
                      <a:pt x="0" y="7665"/>
                      <a:pt x="1309" y="4877"/>
                      <a:pt x="3273" y="2787"/>
                    </a:cubicBezTo>
                    <a:cubicBezTo>
                      <a:pt x="5236" y="697"/>
                      <a:pt x="7855" y="0"/>
                      <a:pt x="10473" y="0"/>
                    </a:cubicBezTo>
                    <a:cubicBezTo>
                      <a:pt x="13091" y="0"/>
                      <a:pt x="15709" y="697"/>
                      <a:pt x="17673" y="2787"/>
                    </a:cubicBezTo>
                    <a:cubicBezTo>
                      <a:pt x="21600" y="6968"/>
                      <a:pt x="21600" y="13935"/>
                      <a:pt x="17673" y="18116"/>
                    </a:cubicBezTo>
                    <a:cubicBezTo>
                      <a:pt x="15709" y="20206"/>
                      <a:pt x="13091" y="21600"/>
                      <a:pt x="10473" y="21600"/>
                    </a:cubicBezTo>
                    <a:close/>
                    <a:moveTo>
                      <a:pt x="10473" y="2787"/>
                    </a:moveTo>
                    <a:cubicBezTo>
                      <a:pt x="8509" y="2787"/>
                      <a:pt x="6545" y="3484"/>
                      <a:pt x="5236" y="4877"/>
                    </a:cubicBezTo>
                    <a:cubicBezTo>
                      <a:pt x="3927" y="6271"/>
                      <a:pt x="2618" y="8361"/>
                      <a:pt x="2618" y="10452"/>
                    </a:cubicBezTo>
                    <a:cubicBezTo>
                      <a:pt x="2618" y="13239"/>
                      <a:pt x="3927" y="14632"/>
                      <a:pt x="5236" y="16723"/>
                    </a:cubicBezTo>
                    <a:cubicBezTo>
                      <a:pt x="6545" y="18116"/>
                      <a:pt x="8509" y="18813"/>
                      <a:pt x="10473" y="18813"/>
                    </a:cubicBezTo>
                    <a:cubicBezTo>
                      <a:pt x="12436" y="18813"/>
                      <a:pt x="14400" y="18116"/>
                      <a:pt x="15709" y="16723"/>
                    </a:cubicBezTo>
                    <a:cubicBezTo>
                      <a:pt x="18982" y="13239"/>
                      <a:pt x="18982" y="8361"/>
                      <a:pt x="15709" y="4877"/>
                    </a:cubicBezTo>
                    <a:cubicBezTo>
                      <a:pt x="14400" y="3484"/>
                      <a:pt x="12436" y="2787"/>
                      <a:pt x="10473" y="278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</p:grpSp>
        <p:grpSp>
          <p:nvGrpSpPr>
            <p:cNvPr id="144" name="Group 144"/>
            <p:cNvGrpSpPr/>
            <p:nvPr/>
          </p:nvGrpSpPr>
          <p:grpSpPr>
            <a:xfrm>
              <a:off x="11386340" y="-2"/>
              <a:ext cx="667555" cy="6848486"/>
              <a:chOff x="-2" y="-1"/>
              <a:chExt cx="667553" cy="6848485"/>
            </a:xfrm>
          </p:grpSpPr>
          <p:sp>
            <p:nvSpPr>
              <p:cNvPr id="134" name="Shape 134"/>
              <p:cNvSpPr/>
              <p:nvPr/>
            </p:nvSpPr>
            <p:spPr>
              <a:xfrm>
                <a:off x="111920" y="-2"/>
                <a:ext cx="417518" cy="512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6" y="21600"/>
                    </a:moveTo>
                    <a:lnTo>
                      <a:pt x="0" y="20998"/>
                    </a:lnTo>
                    <a:lnTo>
                      <a:pt x="16672" y="7222"/>
                    </a:lnTo>
                    <a:lnTo>
                      <a:pt x="20368" y="0"/>
                    </a:lnTo>
                    <a:lnTo>
                      <a:pt x="21600" y="401"/>
                    </a:lnTo>
                    <a:lnTo>
                      <a:pt x="17904" y="7824"/>
                    </a:lnTo>
                    <a:lnTo>
                      <a:pt x="986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35" name="Shape 135"/>
              <p:cNvSpPr/>
              <p:nvPr/>
            </p:nvSpPr>
            <p:spPr>
              <a:xfrm>
                <a:off x="-3" y="474662"/>
                <a:ext cx="150026" cy="152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8" h="21600" fill="norm" stroke="1" extrusionOk="0">
                    <a:moveTo>
                      <a:pt x="10145" y="21600"/>
                    </a:moveTo>
                    <a:cubicBezTo>
                      <a:pt x="7527" y="21600"/>
                      <a:pt x="4909" y="20250"/>
                      <a:pt x="2945" y="18225"/>
                    </a:cubicBezTo>
                    <a:cubicBezTo>
                      <a:pt x="-982" y="14175"/>
                      <a:pt x="-982" y="7425"/>
                      <a:pt x="2945" y="3375"/>
                    </a:cubicBezTo>
                    <a:cubicBezTo>
                      <a:pt x="4909" y="1350"/>
                      <a:pt x="7527" y="0"/>
                      <a:pt x="10145" y="0"/>
                    </a:cubicBezTo>
                    <a:cubicBezTo>
                      <a:pt x="12763" y="0"/>
                      <a:pt x="15382" y="1350"/>
                      <a:pt x="17345" y="3375"/>
                    </a:cubicBezTo>
                    <a:cubicBezTo>
                      <a:pt x="19309" y="5400"/>
                      <a:pt x="20618" y="8100"/>
                      <a:pt x="20618" y="10800"/>
                    </a:cubicBezTo>
                    <a:cubicBezTo>
                      <a:pt x="20618" y="13500"/>
                      <a:pt x="19309" y="16200"/>
                      <a:pt x="17345" y="18225"/>
                    </a:cubicBezTo>
                    <a:cubicBezTo>
                      <a:pt x="15382" y="20250"/>
                      <a:pt x="12763" y="21600"/>
                      <a:pt x="10145" y="21600"/>
                    </a:cubicBezTo>
                    <a:close/>
                    <a:moveTo>
                      <a:pt x="10145" y="2700"/>
                    </a:moveTo>
                    <a:cubicBezTo>
                      <a:pt x="8182" y="2700"/>
                      <a:pt x="6218" y="4050"/>
                      <a:pt x="4909" y="5400"/>
                    </a:cubicBezTo>
                    <a:cubicBezTo>
                      <a:pt x="1636" y="8100"/>
                      <a:pt x="1636" y="13500"/>
                      <a:pt x="4909" y="16200"/>
                    </a:cubicBezTo>
                    <a:cubicBezTo>
                      <a:pt x="6218" y="18225"/>
                      <a:pt x="8182" y="18900"/>
                      <a:pt x="10145" y="18900"/>
                    </a:cubicBezTo>
                    <a:cubicBezTo>
                      <a:pt x="12109" y="18900"/>
                      <a:pt x="14073" y="18225"/>
                      <a:pt x="16036" y="16200"/>
                    </a:cubicBezTo>
                    <a:cubicBezTo>
                      <a:pt x="18654" y="13500"/>
                      <a:pt x="18654" y="8100"/>
                      <a:pt x="16036" y="5400"/>
                    </a:cubicBezTo>
                    <a:cubicBezTo>
                      <a:pt x="14073" y="4050"/>
                      <a:pt x="12109" y="2700"/>
                      <a:pt x="10145" y="27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36" name="Shape 136"/>
              <p:cNvSpPr/>
              <p:nvPr/>
            </p:nvSpPr>
            <p:spPr>
              <a:xfrm>
                <a:off x="259557" y="1539874"/>
                <a:ext cx="188918" cy="190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5940" y="2160"/>
                      <a:pt x="2160" y="5940"/>
                      <a:pt x="2160" y="10800"/>
                    </a:cubicBezTo>
                    <a:cubicBezTo>
                      <a:pt x="2160" y="15660"/>
                      <a:pt x="5940" y="19440"/>
                      <a:pt x="10800" y="19440"/>
                    </a:cubicBezTo>
                    <a:cubicBezTo>
                      <a:pt x="15660" y="19440"/>
                      <a:pt x="19440" y="15660"/>
                      <a:pt x="19440" y="10800"/>
                    </a:cubicBezTo>
                    <a:cubicBezTo>
                      <a:pt x="19440" y="5940"/>
                      <a:pt x="1566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37" name="Shape 137"/>
              <p:cNvSpPr/>
              <p:nvPr/>
            </p:nvSpPr>
            <p:spPr>
              <a:xfrm>
                <a:off x="159545" y="5694368"/>
                <a:ext cx="298455" cy="1154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3" y="21600"/>
                    </a:moveTo>
                    <a:lnTo>
                      <a:pt x="0" y="21600"/>
                    </a:lnTo>
                    <a:lnTo>
                      <a:pt x="0" y="12092"/>
                    </a:lnTo>
                    <a:lnTo>
                      <a:pt x="20221" y="0"/>
                    </a:lnTo>
                    <a:lnTo>
                      <a:pt x="21600" y="178"/>
                    </a:lnTo>
                    <a:lnTo>
                      <a:pt x="1723" y="12182"/>
                    </a:lnTo>
                    <a:lnTo>
                      <a:pt x="1723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38" name="Shape 138"/>
              <p:cNvSpPr/>
              <p:nvPr/>
            </p:nvSpPr>
            <p:spPr>
              <a:xfrm>
                <a:off x="400847" y="5551492"/>
                <a:ext cx="157166" cy="155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27" y="21600"/>
                    </a:moveTo>
                    <a:cubicBezTo>
                      <a:pt x="5236" y="21600"/>
                      <a:pt x="0" y="16364"/>
                      <a:pt x="0" y="10473"/>
                    </a:cubicBezTo>
                    <a:cubicBezTo>
                      <a:pt x="0" y="4582"/>
                      <a:pt x="5236" y="0"/>
                      <a:pt x="11127" y="0"/>
                    </a:cubicBezTo>
                    <a:cubicBezTo>
                      <a:pt x="17018" y="0"/>
                      <a:pt x="21600" y="4582"/>
                      <a:pt x="21600" y="10473"/>
                    </a:cubicBezTo>
                    <a:cubicBezTo>
                      <a:pt x="21600" y="16364"/>
                      <a:pt x="17018" y="21600"/>
                      <a:pt x="11127" y="21600"/>
                    </a:cubicBezTo>
                    <a:close/>
                    <a:moveTo>
                      <a:pt x="11127" y="2618"/>
                    </a:moveTo>
                    <a:cubicBezTo>
                      <a:pt x="6545" y="2618"/>
                      <a:pt x="2618" y="5891"/>
                      <a:pt x="2618" y="10473"/>
                    </a:cubicBezTo>
                    <a:cubicBezTo>
                      <a:pt x="2618" y="15055"/>
                      <a:pt x="6545" y="18982"/>
                      <a:pt x="11127" y="18982"/>
                    </a:cubicBezTo>
                    <a:cubicBezTo>
                      <a:pt x="15055" y="18982"/>
                      <a:pt x="18982" y="15055"/>
                      <a:pt x="18982" y="10473"/>
                    </a:cubicBezTo>
                    <a:cubicBezTo>
                      <a:pt x="18982" y="5891"/>
                      <a:pt x="15055" y="2618"/>
                      <a:pt x="11127" y="261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39" name="Shape 139"/>
              <p:cNvSpPr/>
              <p:nvPr/>
            </p:nvSpPr>
            <p:spPr>
              <a:xfrm>
                <a:off x="338934" y="4760"/>
                <a:ext cx="304805" cy="1544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7" y="21600"/>
                    </a:moveTo>
                    <a:lnTo>
                      <a:pt x="0" y="21600"/>
                    </a:lnTo>
                    <a:lnTo>
                      <a:pt x="0" y="17538"/>
                    </a:lnTo>
                    <a:lnTo>
                      <a:pt x="19575" y="13630"/>
                    </a:lnTo>
                    <a:lnTo>
                      <a:pt x="19575" y="0"/>
                    </a:lnTo>
                    <a:lnTo>
                      <a:pt x="21600" y="0"/>
                    </a:lnTo>
                    <a:lnTo>
                      <a:pt x="21600" y="13764"/>
                    </a:lnTo>
                    <a:lnTo>
                      <a:pt x="1687" y="17671"/>
                    </a:lnTo>
                    <a:lnTo>
                      <a:pt x="1687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40" name="Shape 140"/>
              <p:cNvSpPr/>
              <p:nvPr/>
            </p:nvSpPr>
            <p:spPr>
              <a:xfrm>
                <a:off x="264320" y="4867278"/>
                <a:ext cx="188918" cy="188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5940" y="2160"/>
                      <a:pt x="2160" y="5940"/>
                      <a:pt x="2160" y="10800"/>
                    </a:cubicBezTo>
                    <a:cubicBezTo>
                      <a:pt x="2160" y="15660"/>
                      <a:pt x="5940" y="19440"/>
                      <a:pt x="10800" y="19440"/>
                    </a:cubicBezTo>
                    <a:cubicBezTo>
                      <a:pt x="15660" y="19440"/>
                      <a:pt x="19440" y="15660"/>
                      <a:pt x="19440" y="10800"/>
                    </a:cubicBezTo>
                    <a:cubicBezTo>
                      <a:pt x="19440" y="5940"/>
                      <a:pt x="1566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41" name="Shape 141"/>
              <p:cNvSpPr/>
              <p:nvPr/>
            </p:nvSpPr>
            <p:spPr>
              <a:xfrm>
                <a:off x="69057" y="5046666"/>
                <a:ext cx="307980" cy="1801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" y="21600"/>
                    </a:moveTo>
                    <a:lnTo>
                      <a:pt x="0" y="21600"/>
                    </a:lnTo>
                    <a:lnTo>
                      <a:pt x="0" y="6737"/>
                    </a:lnTo>
                    <a:lnTo>
                      <a:pt x="19596" y="3368"/>
                    </a:lnTo>
                    <a:lnTo>
                      <a:pt x="19596" y="0"/>
                    </a:lnTo>
                    <a:lnTo>
                      <a:pt x="21600" y="0"/>
                    </a:lnTo>
                    <a:lnTo>
                      <a:pt x="21600" y="3483"/>
                    </a:lnTo>
                    <a:lnTo>
                      <a:pt x="2004" y="6851"/>
                    </a:lnTo>
                    <a:lnTo>
                      <a:pt x="2004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42" name="Shape 142"/>
              <p:cNvSpPr/>
              <p:nvPr/>
            </p:nvSpPr>
            <p:spPr>
              <a:xfrm>
                <a:off x="477047" y="6416680"/>
                <a:ext cx="190505" cy="188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6480" y="2160"/>
                      <a:pt x="2160" y="5940"/>
                      <a:pt x="2160" y="10800"/>
                    </a:cubicBezTo>
                    <a:cubicBezTo>
                      <a:pt x="2160" y="15660"/>
                      <a:pt x="6480" y="19440"/>
                      <a:pt x="10800" y="19440"/>
                    </a:cubicBezTo>
                    <a:cubicBezTo>
                      <a:pt x="15660" y="19440"/>
                      <a:pt x="19440" y="15660"/>
                      <a:pt x="19440" y="10800"/>
                    </a:cubicBezTo>
                    <a:cubicBezTo>
                      <a:pt x="19440" y="5940"/>
                      <a:pt x="1566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43" name="Shape 143"/>
              <p:cNvSpPr/>
              <p:nvPr/>
            </p:nvSpPr>
            <p:spPr>
              <a:xfrm>
                <a:off x="567534" y="6596068"/>
                <a:ext cx="23816" cy="252415"/>
              </a:xfrm>
              <a:prstGeom prst="rect">
                <a:avLst/>
              </a:prstGeom>
              <a:gradFill flip="none" rotWithShape="1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</p:grpSp>
      </p:grpSp>
      <p:sp>
        <p:nvSpPr>
          <p:cNvPr id="146" name="Shape 146"/>
          <p:cNvSpPr/>
          <p:nvPr>
            <p:ph type="title"/>
          </p:nvPr>
        </p:nvSpPr>
        <p:spPr>
          <a:xfrm>
            <a:off x="1141412" y="466118"/>
            <a:ext cx="9906001" cy="178337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147" name="Shape 147"/>
          <p:cNvSpPr/>
          <p:nvPr>
            <p:ph type="body" idx="1"/>
          </p:nvPr>
        </p:nvSpPr>
        <p:spPr>
          <a:xfrm>
            <a:off x="1141412" y="2249484"/>
            <a:ext cx="9906001" cy="460851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uno</a:t>
            </a:r>
            <a:endParaRPr sz="2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due</a:t>
            </a:r>
            <a:endParaRPr sz="2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tre</a:t>
            </a:r>
            <a:endParaRPr sz="2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quattro</a:t>
            </a:r>
            <a:endParaRPr sz="2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Livello 5</a:t>
            </a:r>
          </a:p>
        </p:txBody>
      </p:sp>
      <p:sp>
        <p:nvSpPr>
          <p:cNvPr id="148" name="Shape 14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/>
          </p:nvPr>
        </p:nvSpPr>
        <p:spPr>
          <a:xfrm>
            <a:off x="1141411" y="0"/>
            <a:ext cx="9906001" cy="4271963"/>
          </a:xfrm>
          <a:prstGeom prst="rect">
            <a:avLst/>
          </a:prstGeom>
        </p:spPr>
        <p:txBody>
          <a:bodyPr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151" name="Shape 151"/>
          <p:cNvSpPr/>
          <p:nvPr>
            <p:ph type="body" idx="1"/>
          </p:nvPr>
        </p:nvSpPr>
        <p:spPr>
          <a:xfrm>
            <a:off x="1141411" y="4424362"/>
            <a:ext cx="9906001" cy="243364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cap="all" sz="1800"/>
            </a:lvl1pPr>
            <a:lvl2pPr marL="662939" indent="-205739">
              <a:buFontTx/>
              <a:defRPr cap="all" sz="1800"/>
            </a:lvl2pPr>
            <a:lvl3pPr marL="1143000" indent="-228600">
              <a:buFontTx/>
              <a:defRPr cap="all" sz="1800"/>
            </a:lvl3pPr>
            <a:lvl4pPr marL="1628775" indent="-257175">
              <a:buFontTx/>
              <a:defRPr cap="all" sz="1800"/>
            </a:lvl4pPr>
            <a:lvl5pPr marL="2085975" indent="-257175">
              <a:buFontTx/>
              <a:defRPr cap="all" sz="1800"/>
            </a:lvl5pPr>
          </a:lstStyle>
          <a:p>
            <a:pPr lvl="0">
              <a:defRPr cap="none">
                <a:solidFill>
                  <a:srgbClr val="000000"/>
                </a:solidFill>
              </a:defRPr>
            </a:pPr>
            <a:r>
              <a:rPr cap="all">
                <a:solidFill>
                  <a:srgbClr val="FFFFFF"/>
                </a:solidFill>
              </a:rPr>
              <a:t>Corpo livello uno</a:t>
            </a:r>
            <a:endParaRPr cap="all">
              <a:solidFill>
                <a:srgbClr val="FFFFFF"/>
              </a:solidFill>
            </a:endParaRPr>
          </a:p>
          <a:p>
            <a:pPr lvl="1">
              <a:defRPr cap="none">
                <a:solidFill>
                  <a:srgbClr val="000000"/>
                </a:solidFill>
              </a:defRPr>
            </a:pPr>
            <a:r>
              <a:rPr cap="all">
                <a:solidFill>
                  <a:srgbClr val="FFFFFF"/>
                </a:solidFill>
              </a:rPr>
              <a:t>Corpo livello due</a:t>
            </a:r>
            <a:endParaRPr cap="all">
              <a:solidFill>
                <a:srgbClr val="FFFFFF"/>
              </a:solidFill>
            </a:endParaRPr>
          </a:p>
          <a:p>
            <a:pPr lvl="2">
              <a:defRPr cap="none">
                <a:solidFill>
                  <a:srgbClr val="000000"/>
                </a:solidFill>
              </a:defRPr>
            </a:pPr>
            <a:r>
              <a:rPr cap="all">
                <a:solidFill>
                  <a:srgbClr val="FFFFFF"/>
                </a:solidFill>
              </a:rPr>
              <a:t>Corpo livello tre</a:t>
            </a:r>
            <a:endParaRPr cap="all">
              <a:solidFill>
                <a:srgbClr val="FFFFFF"/>
              </a:solidFill>
            </a:endParaRPr>
          </a:p>
          <a:p>
            <a:pPr lvl="3">
              <a:defRPr cap="none">
                <a:solidFill>
                  <a:srgbClr val="000000"/>
                </a:solidFill>
              </a:defRPr>
            </a:pPr>
            <a:r>
              <a:rPr cap="all">
                <a:solidFill>
                  <a:srgbClr val="FFFFFF"/>
                </a:solidFill>
              </a:rPr>
              <a:t>Corpo livello quattro</a:t>
            </a:r>
            <a:endParaRPr cap="all">
              <a:solidFill>
                <a:srgbClr val="FFFFFF"/>
              </a:solidFill>
            </a:endParaRPr>
          </a:p>
          <a:p>
            <a:pPr lvl="4">
              <a:defRPr cap="none">
                <a:solidFill>
                  <a:srgbClr val="000000"/>
                </a:solidFill>
              </a:defRPr>
            </a:pPr>
            <a:r>
              <a:rPr cap="all">
                <a:solidFill>
                  <a:srgbClr val="FFFFFF"/>
                </a:solidFill>
              </a:rPr>
              <a:t>Livello 5</a:t>
            </a:r>
          </a:p>
        </p:txBody>
      </p:sp>
      <p:sp>
        <p:nvSpPr>
          <p:cNvPr id="152" name="Shape 15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title"/>
          </p:nvPr>
        </p:nvSpPr>
        <p:spPr>
          <a:xfrm>
            <a:off x="1141412" y="466118"/>
            <a:ext cx="9906001" cy="1783368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155" name="Shape 155"/>
          <p:cNvSpPr/>
          <p:nvPr>
            <p:ph type="body" idx="1"/>
          </p:nvPr>
        </p:nvSpPr>
        <p:spPr>
          <a:xfrm>
            <a:off x="1141409" y="2249484"/>
            <a:ext cx="4878391" cy="460851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uno</a:t>
            </a:r>
            <a:endParaRPr sz="2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due</a:t>
            </a:r>
            <a:endParaRPr sz="2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tre</a:t>
            </a:r>
            <a:endParaRPr sz="2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quattro</a:t>
            </a:r>
            <a:endParaRPr sz="2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Livello 5</a:t>
            </a:r>
          </a:p>
        </p:txBody>
      </p:sp>
      <p:sp>
        <p:nvSpPr>
          <p:cNvPr id="156" name="Shape 15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title"/>
          </p:nvPr>
        </p:nvSpPr>
        <p:spPr>
          <a:xfrm>
            <a:off x="1141411" y="578693"/>
            <a:ext cx="9906001" cy="1558829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159" name="Shape 159"/>
          <p:cNvSpPr/>
          <p:nvPr>
            <p:ph type="body" idx="1"/>
          </p:nvPr>
        </p:nvSpPr>
        <p:spPr>
          <a:xfrm>
            <a:off x="1370018" y="2137517"/>
            <a:ext cx="4649786" cy="93588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buSzTx/>
              <a:buFontTx/>
              <a:buNone/>
              <a:defRPr cap="all"/>
            </a:lvl1pPr>
            <a:lvl2pPr>
              <a:lnSpc>
                <a:spcPct val="90000"/>
              </a:lnSpc>
              <a:buFontTx/>
              <a:defRPr cap="all"/>
            </a:lvl2pPr>
            <a:lvl3pPr>
              <a:lnSpc>
                <a:spcPct val="90000"/>
              </a:lnSpc>
              <a:buFontTx/>
              <a:defRPr cap="all"/>
            </a:lvl3pPr>
            <a:lvl4pPr>
              <a:lnSpc>
                <a:spcPct val="90000"/>
              </a:lnSpc>
              <a:buFontTx/>
              <a:defRPr cap="all"/>
            </a:lvl4pPr>
            <a:lvl5pPr>
              <a:lnSpc>
                <a:spcPct val="90000"/>
              </a:lnSpc>
              <a:buFontTx/>
              <a:defRPr cap="all"/>
            </a:lvl5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2400">
                <a:solidFill>
                  <a:srgbClr val="FFFFFF"/>
                </a:solidFill>
              </a:rPr>
              <a:t>Corpo livello uno</a:t>
            </a:r>
            <a:endParaRPr cap="all" sz="2400">
              <a:solidFill>
                <a:srgbClr val="FFFFFF"/>
              </a:solidFill>
            </a:endParaRPr>
          </a:p>
          <a:p>
            <a:pPr lvl="1">
              <a:defRPr cap="none" sz="1800">
                <a:solidFill>
                  <a:srgbClr val="000000"/>
                </a:solidFill>
              </a:defRPr>
            </a:pPr>
            <a:r>
              <a:rPr cap="all" sz="2400">
                <a:solidFill>
                  <a:srgbClr val="FFFFFF"/>
                </a:solidFill>
              </a:rPr>
              <a:t>Corpo livello due</a:t>
            </a:r>
            <a:endParaRPr cap="all" sz="2400">
              <a:solidFill>
                <a:srgbClr val="FFFFFF"/>
              </a:solidFill>
            </a:endParaRPr>
          </a:p>
          <a:p>
            <a:pPr lvl="2">
              <a:defRPr cap="none" sz="1800">
                <a:solidFill>
                  <a:srgbClr val="000000"/>
                </a:solidFill>
              </a:defRPr>
            </a:pPr>
            <a:r>
              <a:rPr cap="all" sz="2400">
                <a:solidFill>
                  <a:srgbClr val="FFFFFF"/>
                </a:solidFill>
              </a:rPr>
              <a:t>Corpo livello tre</a:t>
            </a:r>
            <a:endParaRPr cap="all" sz="2400">
              <a:solidFill>
                <a:srgbClr val="FFFFFF"/>
              </a:solidFill>
            </a:endParaRPr>
          </a:p>
          <a:p>
            <a:pPr lvl="3">
              <a:defRPr cap="none" sz="1800">
                <a:solidFill>
                  <a:srgbClr val="000000"/>
                </a:solidFill>
              </a:defRPr>
            </a:pPr>
            <a:r>
              <a:rPr cap="all" sz="2400">
                <a:solidFill>
                  <a:srgbClr val="FFFFFF"/>
                </a:solidFill>
              </a:rPr>
              <a:t>Corpo livello quattro</a:t>
            </a:r>
            <a:endParaRPr cap="all" sz="2400">
              <a:solidFill>
                <a:srgbClr val="FFFFFF"/>
              </a:solidFill>
            </a:endParaRPr>
          </a:p>
          <a:p>
            <a:pPr lvl="4">
              <a:defRPr cap="none" sz="1800">
                <a:solidFill>
                  <a:srgbClr val="000000"/>
                </a:solidFill>
              </a:defRPr>
            </a:pPr>
            <a:r>
              <a:rPr cap="all" sz="2400">
                <a:solidFill>
                  <a:srgbClr val="FFFFFF"/>
                </a:solidFill>
              </a:rPr>
              <a:t>Livello 5</a:t>
            </a:r>
          </a:p>
        </p:txBody>
      </p:sp>
      <p:sp>
        <p:nvSpPr>
          <p:cNvPr id="160" name="Shape 16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type="title"/>
          </p:nvPr>
        </p:nvSpPr>
        <p:spPr>
          <a:xfrm>
            <a:off x="1141412" y="277206"/>
            <a:ext cx="9906001" cy="2161195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163" name="Shape 16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title"/>
          </p:nvPr>
        </p:nvSpPr>
        <p:spPr>
          <a:xfrm>
            <a:off x="1146705" y="0"/>
            <a:ext cx="3856038" cy="2249486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168" name="Shape 168"/>
          <p:cNvSpPr/>
          <p:nvPr>
            <p:ph type="body" idx="1"/>
          </p:nvPr>
        </p:nvSpPr>
        <p:spPr>
          <a:xfrm>
            <a:off x="5156200" y="0"/>
            <a:ext cx="5891211" cy="6383867"/>
          </a:xfrm>
          <a:prstGeom prst="rect">
            <a:avLst/>
          </a:prstGeom>
        </p:spPr>
        <p:txBody>
          <a:bodyPr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uno</a:t>
            </a:r>
            <a:endParaRPr sz="2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due</a:t>
            </a:r>
            <a:endParaRPr sz="2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tre</a:t>
            </a:r>
            <a:endParaRPr sz="2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quattro</a:t>
            </a:r>
            <a:endParaRPr sz="2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Livello 5</a:t>
            </a:r>
          </a:p>
        </p:txBody>
      </p:sp>
      <p:sp>
        <p:nvSpPr>
          <p:cNvPr id="169" name="Shape 16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title"/>
          </p:nvPr>
        </p:nvSpPr>
        <p:spPr>
          <a:xfrm>
            <a:off x="1141412" y="0"/>
            <a:ext cx="5934510" cy="2249486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172" name="Shape 172"/>
          <p:cNvSpPr/>
          <p:nvPr>
            <p:ph type="body" idx="1"/>
          </p:nvPr>
        </p:nvSpPr>
        <p:spPr>
          <a:xfrm>
            <a:off x="1141409" y="2249484"/>
            <a:ext cx="5934513" cy="460851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640079" indent="-182879">
              <a:buFontTx/>
              <a:defRPr sz="1600"/>
            </a:lvl2pPr>
            <a:lvl3pPr marL="1117600" indent="-203200">
              <a:buFontTx/>
              <a:defRPr sz="1600"/>
            </a:lvl3pPr>
            <a:lvl4pPr marL="1600200" indent="-228600">
              <a:buFontTx/>
              <a:defRPr sz="1600"/>
            </a:lvl4pPr>
            <a:lvl5pPr marL="2057400" indent="-228600">
              <a:buFontTx/>
              <a:defRPr sz="1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Corpo livello uno</a:t>
            </a:r>
            <a:endParaRPr sz="1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Corpo livello due</a:t>
            </a:r>
            <a:endParaRPr sz="1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Corpo livello tre</a:t>
            </a:r>
            <a:endParaRPr sz="1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Corpo livello quattro</a:t>
            </a:r>
            <a:endParaRPr sz="1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Livello 5</a:t>
            </a:r>
          </a:p>
        </p:txBody>
      </p:sp>
      <p:sp>
        <p:nvSpPr>
          <p:cNvPr id="173" name="Shape 17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 descr="\\DROBO-FS\QuickDrops\JB\PPTX NG\Droplets\LightingOverla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3"/>
            <a:ext cx="12192004" cy="68580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" name="Group 41"/>
          <p:cNvGrpSpPr/>
          <p:nvPr/>
        </p:nvGrpSpPr>
        <p:grpSpPr>
          <a:xfrm>
            <a:off x="-14292" y="-4"/>
            <a:ext cx="12053898" cy="6858011"/>
            <a:chOff x="-2" y="-1"/>
            <a:chExt cx="12053897" cy="6858010"/>
          </a:xfrm>
        </p:grpSpPr>
        <p:grpSp>
          <p:nvGrpSpPr>
            <p:cNvPr id="29" name="Group 29"/>
            <p:cNvGrpSpPr/>
            <p:nvPr/>
          </p:nvGrpSpPr>
          <p:grpSpPr>
            <a:xfrm>
              <a:off x="-3" y="-2"/>
              <a:ext cx="1213654" cy="6858011"/>
              <a:chOff x="0" y="-1"/>
              <a:chExt cx="1213653" cy="6858009"/>
            </a:xfrm>
          </p:grpSpPr>
          <p:sp>
            <p:nvSpPr>
              <p:cNvPr id="3" name="Shape 3"/>
              <p:cNvSpPr/>
              <p:nvPr/>
            </p:nvSpPr>
            <p:spPr>
              <a:xfrm>
                <a:off x="128588" y="4762"/>
                <a:ext cx="23816" cy="2181228"/>
              </a:xfrm>
              <a:prstGeom prst="rect">
                <a:avLst/>
              </a:pr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4" name="Shape 4"/>
              <p:cNvSpPr/>
              <p:nvPr/>
            </p:nvSpPr>
            <p:spPr>
              <a:xfrm>
                <a:off x="47625" y="2176464"/>
                <a:ext cx="190503" cy="190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5940" y="2160"/>
                      <a:pt x="2160" y="5940"/>
                      <a:pt x="2160" y="10800"/>
                    </a:cubicBezTo>
                    <a:cubicBezTo>
                      <a:pt x="2160" y="15660"/>
                      <a:pt x="5940" y="19440"/>
                      <a:pt x="10800" y="19440"/>
                    </a:cubicBezTo>
                    <a:cubicBezTo>
                      <a:pt x="15120" y="19440"/>
                      <a:pt x="19440" y="15660"/>
                      <a:pt x="19440" y="10800"/>
                    </a:cubicBezTo>
                    <a:cubicBezTo>
                      <a:pt x="19440" y="5940"/>
                      <a:pt x="1512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5" name="Shape 5"/>
              <p:cNvSpPr/>
              <p:nvPr/>
            </p:nvSpPr>
            <p:spPr>
              <a:xfrm>
                <a:off x="42863" y="4021141"/>
                <a:ext cx="190503" cy="188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6480" y="2160"/>
                      <a:pt x="2160" y="5940"/>
                      <a:pt x="2160" y="10800"/>
                    </a:cubicBezTo>
                    <a:cubicBezTo>
                      <a:pt x="2160" y="15660"/>
                      <a:pt x="6480" y="19440"/>
                      <a:pt x="10800" y="19440"/>
                    </a:cubicBezTo>
                    <a:cubicBezTo>
                      <a:pt x="15660" y="19440"/>
                      <a:pt x="19440" y="15660"/>
                      <a:pt x="19440" y="10800"/>
                    </a:cubicBezTo>
                    <a:cubicBezTo>
                      <a:pt x="19440" y="5940"/>
                      <a:pt x="1566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6" name="Shape 6"/>
              <p:cNvSpPr/>
              <p:nvPr/>
            </p:nvSpPr>
            <p:spPr>
              <a:xfrm>
                <a:off x="214313" y="4761"/>
                <a:ext cx="369892" cy="1811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209" y="21600"/>
                    </a:moveTo>
                    <a:lnTo>
                      <a:pt x="0" y="11851"/>
                    </a:lnTo>
                    <a:lnTo>
                      <a:pt x="0" y="0"/>
                    </a:lnTo>
                    <a:lnTo>
                      <a:pt x="1391" y="0"/>
                    </a:lnTo>
                    <a:lnTo>
                      <a:pt x="1391" y="11794"/>
                    </a:lnTo>
                    <a:lnTo>
                      <a:pt x="21600" y="21486"/>
                    </a:lnTo>
                    <a:lnTo>
                      <a:pt x="20209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7" name="Shape 7"/>
              <p:cNvSpPr/>
              <p:nvPr/>
            </p:nvSpPr>
            <p:spPr>
              <a:xfrm>
                <a:off x="517525" y="1801813"/>
                <a:ext cx="190504" cy="188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7820" y="0"/>
                      <a:pt x="21600" y="324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5940" y="2160"/>
                      <a:pt x="2160" y="5940"/>
                      <a:pt x="2160" y="10800"/>
                    </a:cubicBezTo>
                    <a:cubicBezTo>
                      <a:pt x="2160" y="15660"/>
                      <a:pt x="5940" y="19440"/>
                      <a:pt x="10800" y="19440"/>
                    </a:cubicBezTo>
                    <a:cubicBezTo>
                      <a:pt x="15120" y="19440"/>
                      <a:pt x="19440" y="15660"/>
                      <a:pt x="19440" y="10800"/>
                    </a:cubicBezTo>
                    <a:cubicBezTo>
                      <a:pt x="19440" y="4860"/>
                      <a:pt x="1674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8" name="Shape 8"/>
              <p:cNvSpPr/>
              <p:nvPr/>
            </p:nvSpPr>
            <p:spPr>
              <a:xfrm>
                <a:off x="300038" y="4761"/>
                <a:ext cx="369892" cy="14303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88" y="21600"/>
                    </a:moveTo>
                    <a:lnTo>
                      <a:pt x="0" y="9182"/>
                    </a:lnTo>
                    <a:lnTo>
                      <a:pt x="0" y="0"/>
                    </a:lnTo>
                    <a:lnTo>
                      <a:pt x="1669" y="0"/>
                    </a:lnTo>
                    <a:lnTo>
                      <a:pt x="1669" y="9110"/>
                    </a:lnTo>
                    <a:lnTo>
                      <a:pt x="21600" y="21456"/>
                    </a:lnTo>
                    <a:lnTo>
                      <a:pt x="20488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9" name="Shape 9"/>
              <p:cNvSpPr/>
              <p:nvPr/>
            </p:nvSpPr>
            <p:spPr>
              <a:xfrm>
                <a:off x="560389" y="-2"/>
                <a:ext cx="152403" cy="912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7550" y="21600"/>
                    </a:lnTo>
                    <a:lnTo>
                      <a:pt x="17550" y="7213"/>
                    </a:lnTo>
                    <a:lnTo>
                      <a:pt x="0" y="225"/>
                    </a:lnTo>
                    <a:lnTo>
                      <a:pt x="3375" y="0"/>
                    </a:lnTo>
                    <a:lnTo>
                      <a:pt x="21600" y="7100"/>
                    </a:lnTo>
                    <a:lnTo>
                      <a:pt x="2160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0" name="Shape 10"/>
              <p:cNvSpPr/>
              <p:nvPr/>
            </p:nvSpPr>
            <p:spPr>
              <a:xfrm>
                <a:off x="603251" y="1420812"/>
                <a:ext cx="190503" cy="190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7820" y="0"/>
                      <a:pt x="21600" y="378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5940" y="2160"/>
                      <a:pt x="2160" y="5940"/>
                      <a:pt x="2160" y="10800"/>
                    </a:cubicBezTo>
                    <a:cubicBezTo>
                      <a:pt x="2160" y="15660"/>
                      <a:pt x="5940" y="19440"/>
                      <a:pt x="10800" y="19440"/>
                    </a:cubicBezTo>
                    <a:cubicBezTo>
                      <a:pt x="15660" y="19440"/>
                      <a:pt x="19440" y="15660"/>
                      <a:pt x="19440" y="10800"/>
                    </a:cubicBezTo>
                    <a:cubicBezTo>
                      <a:pt x="19440" y="4860"/>
                      <a:pt x="1674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1" name="Shape 11"/>
              <p:cNvSpPr/>
              <p:nvPr/>
            </p:nvSpPr>
            <p:spPr>
              <a:xfrm>
                <a:off x="603251" y="903287"/>
                <a:ext cx="190503" cy="190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5940" y="2160"/>
                      <a:pt x="2160" y="5940"/>
                      <a:pt x="2160" y="10800"/>
                    </a:cubicBezTo>
                    <a:cubicBezTo>
                      <a:pt x="2160" y="15660"/>
                      <a:pt x="5940" y="19440"/>
                      <a:pt x="10800" y="19440"/>
                    </a:cubicBezTo>
                    <a:cubicBezTo>
                      <a:pt x="15660" y="19440"/>
                      <a:pt x="19440" y="15660"/>
                      <a:pt x="19440" y="10800"/>
                    </a:cubicBezTo>
                    <a:cubicBezTo>
                      <a:pt x="19440" y="5940"/>
                      <a:pt x="1566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2" name="Shape 12"/>
              <p:cNvSpPr/>
              <p:nvPr/>
            </p:nvSpPr>
            <p:spPr>
              <a:xfrm>
                <a:off x="655639" y="-2"/>
                <a:ext cx="422279" cy="527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869" y="21600"/>
                    </a:moveTo>
                    <a:lnTo>
                      <a:pt x="3898" y="8002"/>
                    </a:lnTo>
                    <a:lnTo>
                      <a:pt x="0" y="390"/>
                    </a:lnTo>
                    <a:lnTo>
                      <a:pt x="1218" y="0"/>
                    </a:lnTo>
                    <a:lnTo>
                      <a:pt x="5116" y="7417"/>
                    </a:lnTo>
                    <a:lnTo>
                      <a:pt x="21600" y="20819"/>
                    </a:lnTo>
                    <a:lnTo>
                      <a:pt x="20869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3" name="Shape 13"/>
              <p:cNvSpPr/>
              <p:nvPr/>
            </p:nvSpPr>
            <p:spPr>
              <a:xfrm>
                <a:off x="1042194" y="488949"/>
                <a:ext cx="147643" cy="147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4" h="21600" fill="norm" stroke="1" extrusionOk="0">
                    <a:moveTo>
                      <a:pt x="9847" y="21600"/>
                    </a:moveTo>
                    <a:cubicBezTo>
                      <a:pt x="7306" y="21600"/>
                      <a:pt x="4765" y="20903"/>
                      <a:pt x="2859" y="18813"/>
                    </a:cubicBezTo>
                    <a:cubicBezTo>
                      <a:pt x="-953" y="13935"/>
                      <a:pt x="-953" y="6968"/>
                      <a:pt x="2859" y="2787"/>
                    </a:cubicBezTo>
                    <a:cubicBezTo>
                      <a:pt x="4765" y="697"/>
                      <a:pt x="7306" y="0"/>
                      <a:pt x="9847" y="0"/>
                    </a:cubicBezTo>
                    <a:cubicBezTo>
                      <a:pt x="12388" y="0"/>
                      <a:pt x="14929" y="697"/>
                      <a:pt x="16835" y="2787"/>
                    </a:cubicBezTo>
                    <a:cubicBezTo>
                      <a:pt x="20647" y="6968"/>
                      <a:pt x="20647" y="13935"/>
                      <a:pt x="16835" y="18813"/>
                    </a:cubicBezTo>
                    <a:cubicBezTo>
                      <a:pt x="14929" y="20903"/>
                      <a:pt x="12388" y="21600"/>
                      <a:pt x="9847" y="21600"/>
                    </a:cubicBezTo>
                    <a:close/>
                    <a:moveTo>
                      <a:pt x="9847" y="2787"/>
                    </a:moveTo>
                    <a:cubicBezTo>
                      <a:pt x="7941" y="2787"/>
                      <a:pt x="6035" y="3484"/>
                      <a:pt x="4765" y="4877"/>
                    </a:cubicBezTo>
                    <a:cubicBezTo>
                      <a:pt x="1588" y="8361"/>
                      <a:pt x="1588" y="13239"/>
                      <a:pt x="4765" y="16723"/>
                    </a:cubicBezTo>
                    <a:cubicBezTo>
                      <a:pt x="6035" y="18116"/>
                      <a:pt x="7941" y="18813"/>
                      <a:pt x="9847" y="18813"/>
                    </a:cubicBezTo>
                    <a:cubicBezTo>
                      <a:pt x="11753" y="18813"/>
                      <a:pt x="13659" y="18116"/>
                      <a:pt x="14929" y="16723"/>
                    </a:cubicBezTo>
                    <a:cubicBezTo>
                      <a:pt x="18106" y="13239"/>
                      <a:pt x="18106" y="8361"/>
                      <a:pt x="14929" y="4877"/>
                    </a:cubicBezTo>
                    <a:cubicBezTo>
                      <a:pt x="13659" y="3484"/>
                      <a:pt x="11753" y="2787"/>
                      <a:pt x="9847" y="278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4" name="Shape 14"/>
              <p:cNvSpPr/>
              <p:nvPr/>
            </p:nvSpPr>
            <p:spPr>
              <a:xfrm>
                <a:off x="23813" y="1801813"/>
                <a:ext cx="123828" cy="127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2" y="21600"/>
                    </a:moveTo>
                    <a:lnTo>
                      <a:pt x="0" y="19170"/>
                    </a:lnTo>
                    <a:lnTo>
                      <a:pt x="19108" y="0"/>
                    </a:lnTo>
                    <a:lnTo>
                      <a:pt x="21600" y="2430"/>
                    </a:lnTo>
                    <a:lnTo>
                      <a:pt x="1662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5" name="Shape 15"/>
              <p:cNvSpPr/>
              <p:nvPr/>
            </p:nvSpPr>
            <p:spPr>
              <a:xfrm>
                <a:off x="4763" y="3549651"/>
                <a:ext cx="147641" cy="481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8116" y="21600"/>
                    </a:lnTo>
                    <a:lnTo>
                      <a:pt x="18116" y="5560"/>
                    </a:lnTo>
                    <a:lnTo>
                      <a:pt x="0" y="855"/>
                    </a:lnTo>
                    <a:lnTo>
                      <a:pt x="2787" y="0"/>
                    </a:lnTo>
                    <a:lnTo>
                      <a:pt x="21600" y="4919"/>
                    </a:lnTo>
                    <a:lnTo>
                      <a:pt x="2160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6" name="Shape 16"/>
              <p:cNvSpPr/>
              <p:nvPr/>
            </p:nvSpPr>
            <p:spPr>
              <a:xfrm>
                <a:off x="142875" y="1382712"/>
                <a:ext cx="142878" cy="4762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8720" y="21600"/>
                    </a:lnTo>
                    <a:lnTo>
                      <a:pt x="18720" y="6048"/>
                    </a:lnTo>
                    <a:lnTo>
                      <a:pt x="0" y="648"/>
                    </a:lnTo>
                    <a:lnTo>
                      <a:pt x="2160" y="0"/>
                    </a:lnTo>
                    <a:lnTo>
                      <a:pt x="21600" y="5832"/>
                    </a:lnTo>
                    <a:lnTo>
                      <a:pt x="2160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7" name="Shape 17"/>
              <p:cNvSpPr/>
              <p:nvPr/>
            </p:nvSpPr>
            <p:spPr>
              <a:xfrm>
                <a:off x="219075" y="1849439"/>
                <a:ext cx="114303" cy="107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5400" y="21600"/>
                      <a:pt x="0" y="16904"/>
                      <a:pt x="0" y="11270"/>
                    </a:cubicBezTo>
                    <a:cubicBezTo>
                      <a:pt x="0" y="4696"/>
                      <a:pt x="5400" y="0"/>
                      <a:pt x="10800" y="0"/>
                    </a:cubicBezTo>
                    <a:cubicBezTo>
                      <a:pt x="16200" y="0"/>
                      <a:pt x="21600" y="4696"/>
                      <a:pt x="21600" y="11270"/>
                    </a:cubicBezTo>
                    <a:cubicBezTo>
                      <a:pt x="21600" y="16904"/>
                      <a:pt x="16200" y="21600"/>
                      <a:pt x="10800" y="21600"/>
                    </a:cubicBezTo>
                    <a:close/>
                    <a:moveTo>
                      <a:pt x="10800" y="3757"/>
                    </a:moveTo>
                    <a:cubicBezTo>
                      <a:pt x="7200" y="3757"/>
                      <a:pt x="3600" y="7513"/>
                      <a:pt x="3600" y="11270"/>
                    </a:cubicBezTo>
                    <a:cubicBezTo>
                      <a:pt x="3600" y="15026"/>
                      <a:pt x="7200" y="17843"/>
                      <a:pt x="10800" y="17843"/>
                    </a:cubicBezTo>
                    <a:cubicBezTo>
                      <a:pt x="14400" y="17843"/>
                      <a:pt x="18000" y="15026"/>
                      <a:pt x="18000" y="11270"/>
                    </a:cubicBezTo>
                    <a:cubicBezTo>
                      <a:pt x="18000" y="7513"/>
                      <a:pt x="14400" y="3757"/>
                      <a:pt x="10800" y="375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8" name="Shape 18"/>
              <p:cNvSpPr/>
              <p:nvPr/>
            </p:nvSpPr>
            <p:spPr>
              <a:xfrm>
                <a:off x="147638" y="4662491"/>
                <a:ext cx="23816" cy="2181229"/>
              </a:xfrm>
              <a:prstGeom prst="rect">
                <a:avLst/>
              </a:pr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19" name="Shape 19"/>
              <p:cNvSpPr/>
              <p:nvPr/>
            </p:nvSpPr>
            <p:spPr>
              <a:xfrm>
                <a:off x="238125" y="5041903"/>
                <a:ext cx="369892" cy="1801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1" y="21600"/>
                    </a:moveTo>
                    <a:lnTo>
                      <a:pt x="0" y="21600"/>
                    </a:lnTo>
                    <a:lnTo>
                      <a:pt x="0" y="9744"/>
                    </a:lnTo>
                    <a:lnTo>
                      <a:pt x="20209" y="0"/>
                    </a:lnTo>
                    <a:lnTo>
                      <a:pt x="21600" y="114"/>
                    </a:lnTo>
                    <a:lnTo>
                      <a:pt x="1391" y="9858"/>
                    </a:lnTo>
                    <a:lnTo>
                      <a:pt x="1391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20" name="Shape 20"/>
              <p:cNvSpPr/>
              <p:nvPr/>
            </p:nvSpPr>
            <p:spPr>
              <a:xfrm>
                <a:off x="66675" y="4481516"/>
                <a:ext cx="190503" cy="190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5940" y="2160"/>
                      <a:pt x="2160" y="5940"/>
                      <a:pt x="2160" y="10800"/>
                    </a:cubicBezTo>
                    <a:cubicBezTo>
                      <a:pt x="2160" y="15660"/>
                      <a:pt x="5940" y="19440"/>
                      <a:pt x="10800" y="19440"/>
                    </a:cubicBezTo>
                    <a:cubicBezTo>
                      <a:pt x="15120" y="19440"/>
                      <a:pt x="19440" y="15660"/>
                      <a:pt x="19440" y="10800"/>
                    </a:cubicBezTo>
                    <a:cubicBezTo>
                      <a:pt x="19440" y="5940"/>
                      <a:pt x="1512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-1" y="5627692"/>
                <a:ext cx="85729" cy="1216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4400" y="21600"/>
                    </a:lnTo>
                    <a:lnTo>
                      <a:pt x="14400" y="4202"/>
                    </a:lnTo>
                    <a:lnTo>
                      <a:pt x="0" y="85"/>
                    </a:lnTo>
                    <a:lnTo>
                      <a:pt x="7200" y="0"/>
                    </a:lnTo>
                    <a:lnTo>
                      <a:pt x="21600" y="4117"/>
                    </a:lnTo>
                    <a:lnTo>
                      <a:pt x="2160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22" name="Shape 22"/>
              <p:cNvSpPr/>
              <p:nvPr/>
            </p:nvSpPr>
            <p:spPr>
              <a:xfrm>
                <a:off x="541339" y="4867278"/>
                <a:ext cx="190503" cy="188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5940" y="2160"/>
                      <a:pt x="2160" y="5940"/>
                      <a:pt x="2160" y="10800"/>
                    </a:cubicBezTo>
                    <a:cubicBezTo>
                      <a:pt x="2160" y="15660"/>
                      <a:pt x="5940" y="19440"/>
                      <a:pt x="10800" y="19440"/>
                    </a:cubicBezTo>
                    <a:cubicBezTo>
                      <a:pt x="15660" y="19440"/>
                      <a:pt x="19440" y="15660"/>
                      <a:pt x="19440" y="10800"/>
                    </a:cubicBezTo>
                    <a:cubicBezTo>
                      <a:pt x="19440" y="5940"/>
                      <a:pt x="1566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23" name="Shape 23"/>
              <p:cNvSpPr/>
              <p:nvPr/>
            </p:nvSpPr>
            <p:spPr>
              <a:xfrm>
                <a:off x="323850" y="5422905"/>
                <a:ext cx="374654" cy="1425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7" y="21600"/>
                    </a:moveTo>
                    <a:lnTo>
                      <a:pt x="0" y="21600"/>
                    </a:lnTo>
                    <a:lnTo>
                      <a:pt x="0" y="12388"/>
                    </a:lnTo>
                    <a:lnTo>
                      <a:pt x="275" y="12315"/>
                    </a:lnTo>
                    <a:lnTo>
                      <a:pt x="20227" y="0"/>
                    </a:lnTo>
                    <a:lnTo>
                      <a:pt x="21600" y="144"/>
                    </a:lnTo>
                    <a:lnTo>
                      <a:pt x="1647" y="12460"/>
                    </a:lnTo>
                    <a:lnTo>
                      <a:pt x="1647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24" name="Shape 24"/>
              <p:cNvSpPr/>
              <p:nvPr/>
            </p:nvSpPr>
            <p:spPr>
              <a:xfrm>
                <a:off x="584201" y="5945193"/>
                <a:ext cx="152403" cy="91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75" y="21600"/>
                    </a:moveTo>
                    <a:lnTo>
                      <a:pt x="0" y="21375"/>
                    </a:lnTo>
                    <a:lnTo>
                      <a:pt x="18225" y="14387"/>
                    </a:lnTo>
                    <a:lnTo>
                      <a:pt x="18225" y="0"/>
                    </a:lnTo>
                    <a:lnTo>
                      <a:pt x="21600" y="0"/>
                    </a:lnTo>
                    <a:lnTo>
                      <a:pt x="21600" y="14500"/>
                    </a:lnTo>
                    <a:lnTo>
                      <a:pt x="3375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25" name="Shape 25"/>
              <p:cNvSpPr/>
              <p:nvPr/>
            </p:nvSpPr>
            <p:spPr>
              <a:xfrm>
                <a:off x="627064" y="5246691"/>
                <a:ext cx="190503" cy="1905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6480" y="2160"/>
                      <a:pt x="2160" y="5940"/>
                      <a:pt x="2160" y="10800"/>
                    </a:cubicBezTo>
                    <a:cubicBezTo>
                      <a:pt x="2160" y="15660"/>
                      <a:pt x="6480" y="19440"/>
                      <a:pt x="10800" y="19440"/>
                    </a:cubicBezTo>
                    <a:cubicBezTo>
                      <a:pt x="15660" y="19440"/>
                      <a:pt x="19440" y="15660"/>
                      <a:pt x="19440" y="10800"/>
                    </a:cubicBezTo>
                    <a:cubicBezTo>
                      <a:pt x="19440" y="5940"/>
                      <a:pt x="1566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26" name="Shape 26"/>
              <p:cNvSpPr/>
              <p:nvPr/>
            </p:nvSpPr>
            <p:spPr>
              <a:xfrm>
                <a:off x="627064" y="5764218"/>
                <a:ext cx="190503" cy="190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6480" y="2160"/>
                      <a:pt x="2160" y="5940"/>
                      <a:pt x="2160" y="10800"/>
                    </a:cubicBezTo>
                    <a:cubicBezTo>
                      <a:pt x="2160" y="15660"/>
                      <a:pt x="6480" y="19440"/>
                      <a:pt x="10800" y="19440"/>
                    </a:cubicBezTo>
                    <a:cubicBezTo>
                      <a:pt x="15660" y="19440"/>
                      <a:pt x="19440" y="15660"/>
                      <a:pt x="19440" y="10800"/>
                    </a:cubicBezTo>
                    <a:cubicBezTo>
                      <a:pt x="19440" y="5940"/>
                      <a:pt x="1566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684214" y="6330955"/>
                <a:ext cx="417517" cy="517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2" y="21600"/>
                    </a:moveTo>
                    <a:lnTo>
                      <a:pt x="0" y="21202"/>
                    </a:lnTo>
                    <a:lnTo>
                      <a:pt x="3696" y="13649"/>
                    </a:lnTo>
                    <a:lnTo>
                      <a:pt x="3942" y="13649"/>
                    </a:lnTo>
                    <a:lnTo>
                      <a:pt x="20861" y="0"/>
                    </a:lnTo>
                    <a:lnTo>
                      <a:pt x="21600" y="795"/>
                    </a:lnTo>
                    <a:lnTo>
                      <a:pt x="4928" y="14245"/>
                    </a:lnTo>
                    <a:lnTo>
                      <a:pt x="1232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28" name="Shape 28"/>
              <p:cNvSpPr/>
              <p:nvPr/>
            </p:nvSpPr>
            <p:spPr>
              <a:xfrm>
                <a:off x="1063626" y="6221418"/>
                <a:ext cx="150027" cy="147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8" h="21600" fill="norm" stroke="1" extrusionOk="0">
                    <a:moveTo>
                      <a:pt x="10473" y="21600"/>
                    </a:moveTo>
                    <a:cubicBezTo>
                      <a:pt x="7855" y="21600"/>
                      <a:pt x="5236" y="20206"/>
                      <a:pt x="3273" y="18116"/>
                    </a:cubicBezTo>
                    <a:cubicBezTo>
                      <a:pt x="1309" y="16723"/>
                      <a:pt x="0" y="13935"/>
                      <a:pt x="0" y="10452"/>
                    </a:cubicBezTo>
                    <a:cubicBezTo>
                      <a:pt x="0" y="7665"/>
                      <a:pt x="1309" y="4877"/>
                      <a:pt x="3273" y="2787"/>
                    </a:cubicBezTo>
                    <a:cubicBezTo>
                      <a:pt x="5236" y="697"/>
                      <a:pt x="7855" y="0"/>
                      <a:pt x="10473" y="0"/>
                    </a:cubicBezTo>
                    <a:cubicBezTo>
                      <a:pt x="13091" y="0"/>
                      <a:pt x="15709" y="697"/>
                      <a:pt x="17673" y="2787"/>
                    </a:cubicBezTo>
                    <a:cubicBezTo>
                      <a:pt x="21600" y="6968"/>
                      <a:pt x="21600" y="13935"/>
                      <a:pt x="17673" y="18116"/>
                    </a:cubicBezTo>
                    <a:cubicBezTo>
                      <a:pt x="15709" y="20206"/>
                      <a:pt x="13091" y="21600"/>
                      <a:pt x="10473" y="21600"/>
                    </a:cubicBezTo>
                    <a:close/>
                    <a:moveTo>
                      <a:pt x="10473" y="2787"/>
                    </a:moveTo>
                    <a:cubicBezTo>
                      <a:pt x="8509" y="2787"/>
                      <a:pt x="6545" y="3484"/>
                      <a:pt x="5236" y="4877"/>
                    </a:cubicBezTo>
                    <a:cubicBezTo>
                      <a:pt x="3927" y="6271"/>
                      <a:pt x="2618" y="8361"/>
                      <a:pt x="2618" y="10452"/>
                    </a:cubicBezTo>
                    <a:cubicBezTo>
                      <a:pt x="2618" y="13239"/>
                      <a:pt x="3927" y="14632"/>
                      <a:pt x="5236" y="16723"/>
                    </a:cubicBezTo>
                    <a:cubicBezTo>
                      <a:pt x="6545" y="18116"/>
                      <a:pt x="8509" y="18813"/>
                      <a:pt x="10473" y="18813"/>
                    </a:cubicBezTo>
                    <a:cubicBezTo>
                      <a:pt x="12436" y="18813"/>
                      <a:pt x="14400" y="18116"/>
                      <a:pt x="15709" y="16723"/>
                    </a:cubicBezTo>
                    <a:cubicBezTo>
                      <a:pt x="18982" y="13239"/>
                      <a:pt x="18982" y="8361"/>
                      <a:pt x="15709" y="4877"/>
                    </a:cubicBezTo>
                    <a:cubicBezTo>
                      <a:pt x="14400" y="3484"/>
                      <a:pt x="12436" y="2787"/>
                      <a:pt x="10473" y="278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11386340" y="-2"/>
              <a:ext cx="667555" cy="6848486"/>
              <a:chOff x="-2" y="-1"/>
              <a:chExt cx="667553" cy="6848485"/>
            </a:xfrm>
          </p:grpSpPr>
          <p:sp>
            <p:nvSpPr>
              <p:cNvPr id="30" name="Shape 30"/>
              <p:cNvSpPr/>
              <p:nvPr/>
            </p:nvSpPr>
            <p:spPr>
              <a:xfrm>
                <a:off x="111920" y="-2"/>
                <a:ext cx="417518" cy="512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6" y="21600"/>
                    </a:moveTo>
                    <a:lnTo>
                      <a:pt x="0" y="20998"/>
                    </a:lnTo>
                    <a:lnTo>
                      <a:pt x="16672" y="7222"/>
                    </a:lnTo>
                    <a:lnTo>
                      <a:pt x="20368" y="0"/>
                    </a:lnTo>
                    <a:lnTo>
                      <a:pt x="21600" y="401"/>
                    </a:lnTo>
                    <a:lnTo>
                      <a:pt x="17904" y="7824"/>
                    </a:lnTo>
                    <a:lnTo>
                      <a:pt x="986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-3" y="474662"/>
                <a:ext cx="150026" cy="152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8" h="21600" fill="norm" stroke="1" extrusionOk="0">
                    <a:moveTo>
                      <a:pt x="10145" y="21600"/>
                    </a:moveTo>
                    <a:cubicBezTo>
                      <a:pt x="7527" y="21600"/>
                      <a:pt x="4909" y="20250"/>
                      <a:pt x="2945" y="18225"/>
                    </a:cubicBezTo>
                    <a:cubicBezTo>
                      <a:pt x="-982" y="14175"/>
                      <a:pt x="-982" y="7425"/>
                      <a:pt x="2945" y="3375"/>
                    </a:cubicBezTo>
                    <a:cubicBezTo>
                      <a:pt x="4909" y="1350"/>
                      <a:pt x="7527" y="0"/>
                      <a:pt x="10145" y="0"/>
                    </a:cubicBezTo>
                    <a:cubicBezTo>
                      <a:pt x="12763" y="0"/>
                      <a:pt x="15382" y="1350"/>
                      <a:pt x="17345" y="3375"/>
                    </a:cubicBezTo>
                    <a:cubicBezTo>
                      <a:pt x="19309" y="5400"/>
                      <a:pt x="20618" y="8100"/>
                      <a:pt x="20618" y="10800"/>
                    </a:cubicBezTo>
                    <a:cubicBezTo>
                      <a:pt x="20618" y="13500"/>
                      <a:pt x="19309" y="16200"/>
                      <a:pt x="17345" y="18225"/>
                    </a:cubicBezTo>
                    <a:cubicBezTo>
                      <a:pt x="15382" y="20250"/>
                      <a:pt x="12763" y="21600"/>
                      <a:pt x="10145" y="21600"/>
                    </a:cubicBezTo>
                    <a:close/>
                    <a:moveTo>
                      <a:pt x="10145" y="2700"/>
                    </a:moveTo>
                    <a:cubicBezTo>
                      <a:pt x="8182" y="2700"/>
                      <a:pt x="6218" y="4050"/>
                      <a:pt x="4909" y="5400"/>
                    </a:cubicBezTo>
                    <a:cubicBezTo>
                      <a:pt x="1636" y="8100"/>
                      <a:pt x="1636" y="13500"/>
                      <a:pt x="4909" y="16200"/>
                    </a:cubicBezTo>
                    <a:cubicBezTo>
                      <a:pt x="6218" y="18225"/>
                      <a:pt x="8182" y="18900"/>
                      <a:pt x="10145" y="18900"/>
                    </a:cubicBezTo>
                    <a:cubicBezTo>
                      <a:pt x="12109" y="18900"/>
                      <a:pt x="14073" y="18225"/>
                      <a:pt x="16036" y="16200"/>
                    </a:cubicBezTo>
                    <a:cubicBezTo>
                      <a:pt x="18654" y="13500"/>
                      <a:pt x="18654" y="8100"/>
                      <a:pt x="16036" y="5400"/>
                    </a:cubicBezTo>
                    <a:cubicBezTo>
                      <a:pt x="14073" y="4050"/>
                      <a:pt x="12109" y="2700"/>
                      <a:pt x="10145" y="27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32" name="Shape 32"/>
              <p:cNvSpPr/>
              <p:nvPr/>
            </p:nvSpPr>
            <p:spPr>
              <a:xfrm>
                <a:off x="259557" y="1539874"/>
                <a:ext cx="188918" cy="190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5940" y="2160"/>
                      <a:pt x="2160" y="5940"/>
                      <a:pt x="2160" y="10800"/>
                    </a:cubicBezTo>
                    <a:cubicBezTo>
                      <a:pt x="2160" y="15660"/>
                      <a:pt x="5940" y="19440"/>
                      <a:pt x="10800" y="19440"/>
                    </a:cubicBezTo>
                    <a:cubicBezTo>
                      <a:pt x="15660" y="19440"/>
                      <a:pt x="19440" y="15660"/>
                      <a:pt x="19440" y="10800"/>
                    </a:cubicBezTo>
                    <a:cubicBezTo>
                      <a:pt x="19440" y="5940"/>
                      <a:pt x="1566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33" name="Shape 33"/>
              <p:cNvSpPr/>
              <p:nvPr/>
            </p:nvSpPr>
            <p:spPr>
              <a:xfrm>
                <a:off x="159545" y="5694368"/>
                <a:ext cx="298455" cy="1154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3" y="21600"/>
                    </a:moveTo>
                    <a:lnTo>
                      <a:pt x="0" y="21600"/>
                    </a:lnTo>
                    <a:lnTo>
                      <a:pt x="0" y="12092"/>
                    </a:lnTo>
                    <a:lnTo>
                      <a:pt x="20221" y="0"/>
                    </a:lnTo>
                    <a:lnTo>
                      <a:pt x="21600" y="178"/>
                    </a:lnTo>
                    <a:lnTo>
                      <a:pt x="1723" y="12182"/>
                    </a:lnTo>
                    <a:lnTo>
                      <a:pt x="1723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34" name="Shape 34"/>
              <p:cNvSpPr/>
              <p:nvPr/>
            </p:nvSpPr>
            <p:spPr>
              <a:xfrm>
                <a:off x="400847" y="5551492"/>
                <a:ext cx="157166" cy="155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27" y="21600"/>
                    </a:moveTo>
                    <a:cubicBezTo>
                      <a:pt x="5236" y="21600"/>
                      <a:pt x="0" y="16364"/>
                      <a:pt x="0" y="10473"/>
                    </a:cubicBezTo>
                    <a:cubicBezTo>
                      <a:pt x="0" y="4582"/>
                      <a:pt x="5236" y="0"/>
                      <a:pt x="11127" y="0"/>
                    </a:cubicBezTo>
                    <a:cubicBezTo>
                      <a:pt x="17018" y="0"/>
                      <a:pt x="21600" y="4582"/>
                      <a:pt x="21600" y="10473"/>
                    </a:cubicBezTo>
                    <a:cubicBezTo>
                      <a:pt x="21600" y="16364"/>
                      <a:pt x="17018" y="21600"/>
                      <a:pt x="11127" y="21600"/>
                    </a:cubicBezTo>
                    <a:close/>
                    <a:moveTo>
                      <a:pt x="11127" y="2618"/>
                    </a:moveTo>
                    <a:cubicBezTo>
                      <a:pt x="6545" y="2618"/>
                      <a:pt x="2618" y="5891"/>
                      <a:pt x="2618" y="10473"/>
                    </a:cubicBezTo>
                    <a:cubicBezTo>
                      <a:pt x="2618" y="15055"/>
                      <a:pt x="6545" y="18982"/>
                      <a:pt x="11127" y="18982"/>
                    </a:cubicBezTo>
                    <a:cubicBezTo>
                      <a:pt x="15055" y="18982"/>
                      <a:pt x="18982" y="15055"/>
                      <a:pt x="18982" y="10473"/>
                    </a:cubicBezTo>
                    <a:cubicBezTo>
                      <a:pt x="18982" y="5891"/>
                      <a:pt x="15055" y="2618"/>
                      <a:pt x="11127" y="261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35" name="Shape 35"/>
              <p:cNvSpPr/>
              <p:nvPr/>
            </p:nvSpPr>
            <p:spPr>
              <a:xfrm>
                <a:off x="338934" y="4760"/>
                <a:ext cx="304805" cy="1544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7" y="21600"/>
                    </a:moveTo>
                    <a:lnTo>
                      <a:pt x="0" y="21600"/>
                    </a:lnTo>
                    <a:lnTo>
                      <a:pt x="0" y="17538"/>
                    </a:lnTo>
                    <a:lnTo>
                      <a:pt x="19575" y="13630"/>
                    </a:lnTo>
                    <a:lnTo>
                      <a:pt x="19575" y="0"/>
                    </a:lnTo>
                    <a:lnTo>
                      <a:pt x="21600" y="0"/>
                    </a:lnTo>
                    <a:lnTo>
                      <a:pt x="21600" y="13764"/>
                    </a:lnTo>
                    <a:lnTo>
                      <a:pt x="1687" y="17671"/>
                    </a:lnTo>
                    <a:lnTo>
                      <a:pt x="1687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36" name="Shape 36"/>
              <p:cNvSpPr/>
              <p:nvPr/>
            </p:nvSpPr>
            <p:spPr>
              <a:xfrm>
                <a:off x="264320" y="4867278"/>
                <a:ext cx="188918" cy="188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5940" y="2160"/>
                      <a:pt x="2160" y="5940"/>
                      <a:pt x="2160" y="10800"/>
                    </a:cubicBezTo>
                    <a:cubicBezTo>
                      <a:pt x="2160" y="15660"/>
                      <a:pt x="5940" y="19440"/>
                      <a:pt x="10800" y="19440"/>
                    </a:cubicBezTo>
                    <a:cubicBezTo>
                      <a:pt x="15660" y="19440"/>
                      <a:pt x="19440" y="15660"/>
                      <a:pt x="19440" y="10800"/>
                    </a:cubicBezTo>
                    <a:cubicBezTo>
                      <a:pt x="19440" y="5940"/>
                      <a:pt x="1566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37" name="Shape 37"/>
              <p:cNvSpPr/>
              <p:nvPr/>
            </p:nvSpPr>
            <p:spPr>
              <a:xfrm>
                <a:off x="69057" y="5046666"/>
                <a:ext cx="307980" cy="1801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" y="21600"/>
                    </a:moveTo>
                    <a:lnTo>
                      <a:pt x="0" y="21600"/>
                    </a:lnTo>
                    <a:lnTo>
                      <a:pt x="0" y="6737"/>
                    </a:lnTo>
                    <a:lnTo>
                      <a:pt x="19596" y="3368"/>
                    </a:lnTo>
                    <a:lnTo>
                      <a:pt x="19596" y="0"/>
                    </a:lnTo>
                    <a:lnTo>
                      <a:pt x="21600" y="0"/>
                    </a:lnTo>
                    <a:lnTo>
                      <a:pt x="21600" y="3483"/>
                    </a:lnTo>
                    <a:lnTo>
                      <a:pt x="2004" y="6851"/>
                    </a:lnTo>
                    <a:lnTo>
                      <a:pt x="2004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x="477047" y="6416680"/>
                <a:ext cx="190505" cy="188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4860" y="21600"/>
                      <a:pt x="0" y="16740"/>
                      <a:pt x="0" y="10800"/>
                    </a:cubicBezTo>
                    <a:cubicBezTo>
                      <a:pt x="0" y="4860"/>
                      <a:pt x="4860" y="0"/>
                      <a:pt x="10800" y="0"/>
                    </a:cubicBezTo>
                    <a:cubicBezTo>
                      <a:pt x="16740" y="0"/>
                      <a:pt x="21600" y="4860"/>
                      <a:pt x="21600" y="10800"/>
                    </a:cubicBezTo>
                    <a:cubicBezTo>
                      <a:pt x="21600" y="16740"/>
                      <a:pt x="16740" y="21600"/>
                      <a:pt x="10800" y="21600"/>
                    </a:cubicBezTo>
                    <a:close/>
                    <a:moveTo>
                      <a:pt x="10800" y="2160"/>
                    </a:moveTo>
                    <a:cubicBezTo>
                      <a:pt x="6480" y="2160"/>
                      <a:pt x="2160" y="5940"/>
                      <a:pt x="2160" y="10800"/>
                    </a:cubicBezTo>
                    <a:cubicBezTo>
                      <a:pt x="2160" y="15660"/>
                      <a:pt x="6480" y="19440"/>
                      <a:pt x="10800" y="19440"/>
                    </a:cubicBezTo>
                    <a:cubicBezTo>
                      <a:pt x="15660" y="19440"/>
                      <a:pt x="19440" y="15660"/>
                      <a:pt x="19440" y="10800"/>
                    </a:cubicBezTo>
                    <a:cubicBezTo>
                      <a:pt x="19440" y="5940"/>
                      <a:pt x="15660" y="2160"/>
                      <a:pt x="10800" y="21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  <p:sp>
            <p:nvSpPr>
              <p:cNvPr id="39" name="Shape 39"/>
              <p:cNvSpPr/>
              <p:nvPr/>
            </p:nvSpPr>
            <p:spPr>
              <a:xfrm>
                <a:off x="567534" y="6596068"/>
                <a:ext cx="23816" cy="252415"/>
              </a:xfrm>
              <a:prstGeom prst="rect">
                <a:avLst/>
              </a:prstGeom>
              <a:gradFill flip="none" rotWithShape="1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</p:grpSp>
      </p:grpSp>
      <p:sp>
        <p:nvSpPr>
          <p:cNvPr id="42" name="Shape 42"/>
          <p:cNvSpPr/>
          <p:nvPr>
            <p:ph type="title"/>
          </p:nvPr>
        </p:nvSpPr>
        <p:spPr>
          <a:xfrm>
            <a:off x="9042400" y="0"/>
            <a:ext cx="2005011" cy="640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xfrm>
            <a:off x="1141409" y="609598"/>
            <a:ext cx="7748593" cy="6248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uno</a:t>
            </a:r>
            <a:endParaRPr sz="2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due</a:t>
            </a:r>
            <a:endParaRPr sz="2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tre</a:t>
            </a:r>
            <a:endParaRPr sz="2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Corpo livello quattro</a:t>
            </a:r>
            <a:endParaRPr sz="2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Livello 5</a:t>
            </a:r>
          </a:p>
        </p:txBody>
      </p:sp>
      <p:sp>
        <p:nvSpPr>
          <p:cNvPr id="44" name="Shape 44"/>
          <p:cNvSpPr/>
          <p:nvPr>
            <p:ph type="sldNum" sz="quarter" idx="2"/>
          </p:nvPr>
        </p:nvSpPr>
        <p:spPr>
          <a:xfrm>
            <a:off x="10276320" y="5950264"/>
            <a:ext cx="771092" cy="2311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10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</p:sldLayoutIdLst>
  <p:transition spd="med" advClick="1"/>
  <p:txStyles>
    <p:titleStyle>
      <a:lvl1pPr>
        <a:lnSpc>
          <a:spcPct val="90000"/>
        </a:lnSpc>
        <a:defRPr cap="all" sz="3600">
          <a:solidFill>
            <a:srgbClr val="FFFFFF"/>
          </a:solidFill>
          <a:latin typeface="Tw Cen MT"/>
          <a:ea typeface="Tw Cen MT"/>
          <a:cs typeface="Tw Cen MT"/>
          <a:sym typeface="Tw Cen MT"/>
        </a:defRPr>
      </a:lvl1pPr>
      <a:lvl2pPr>
        <a:lnSpc>
          <a:spcPct val="90000"/>
        </a:lnSpc>
        <a:defRPr cap="all" sz="3600">
          <a:solidFill>
            <a:srgbClr val="FFFFFF"/>
          </a:solidFill>
          <a:latin typeface="Tw Cen MT"/>
          <a:ea typeface="Tw Cen MT"/>
          <a:cs typeface="Tw Cen MT"/>
          <a:sym typeface="Tw Cen MT"/>
        </a:defRPr>
      </a:lvl2pPr>
      <a:lvl3pPr>
        <a:lnSpc>
          <a:spcPct val="90000"/>
        </a:lnSpc>
        <a:defRPr cap="all" sz="3600">
          <a:solidFill>
            <a:srgbClr val="FFFFFF"/>
          </a:solidFill>
          <a:latin typeface="Tw Cen MT"/>
          <a:ea typeface="Tw Cen MT"/>
          <a:cs typeface="Tw Cen MT"/>
          <a:sym typeface="Tw Cen MT"/>
        </a:defRPr>
      </a:lvl3pPr>
      <a:lvl4pPr>
        <a:lnSpc>
          <a:spcPct val="90000"/>
        </a:lnSpc>
        <a:defRPr cap="all" sz="3600">
          <a:solidFill>
            <a:srgbClr val="FFFFFF"/>
          </a:solidFill>
          <a:latin typeface="Tw Cen MT"/>
          <a:ea typeface="Tw Cen MT"/>
          <a:cs typeface="Tw Cen MT"/>
          <a:sym typeface="Tw Cen MT"/>
        </a:defRPr>
      </a:lvl4pPr>
      <a:lvl5pPr>
        <a:lnSpc>
          <a:spcPct val="90000"/>
        </a:lnSpc>
        <a:defRPr cap="all" sz="3600">
          <a:solidFill>
            <a:srgbClr val="FFFFFF"/>
          </a:solidFill>
          <a:latin typeface="Tw Cen MT"/>
          <a:ea typeface="Tw Cen MT"/>
          <a:cs typeface="Tw Cen MT"/>
          <a:sym typeface="Tw Cen MT"/>
        </a:defRPr>
      </a:lvl5pPr>
      <a:lvl6pPr>
        <a:lnSpc>
          <a:spcPct val="90000"/>
        </a:lnSpc>
        <a:defRPr cap="all" sz="3600">
          <a:solidFill>
            <a:srgbClr val="FFFFFF"/>
          </a:solidFill>
          <a:latin typeface="Tw Cen MT"/>
          <a:ea typeface="Tw Cen MT"/>
          <a:cs typeface="Tw Cen MT"/>
          <a:sym typeface="Tw Cen MT"/>
        </a:defRPr>
      </a:lvl6pPr>
      <a:lvl7pPr>
        <a:lnSpc>
          <a:spcPct val="90000"/>
        </a:lnSpc>
        <a:defRPr cap="all" sz="3600">
          <a:solidFill>
            <a:srgbClr val="FFFFFF"/>
          </a:solidFill>
          <a:latin typeface="Tw Cen MT"/>
          <a:ea typeface="Tw Cen MT"/>
          <a:cs typeface="Tw Cen MT"/>
          <a:sym typeface="Tw Cen MT"/>
        </a:defRPr>
      </a:lvl7pPr>
      <a:lvl8pPr>
        <a:lnSpc>
          <a:spcPct val="90000"/>
        </a:lnSpc>
        <a:defRPr cap="all" sz="3600">
          <a:solidFill>
            <a:srgbClr val="FFFFFF"/>
          </a:solidFill>
          <a:latin typeface="Tw Cen MT"/>
          <a:ea typeface="Tw Cen MT"/>
          <a:cs typeface="Tw Cen MT"/>
          <a:sym typeface="Tw Cen MT"/>
        </a:defRPr>
      </a:lvl8pPr>
      <a:lvl9pPr>
        <a:lnSpc>
          <a:spcPct val="90000"/>
        </a:lnSpc>
        <a:defRPr cap="all" sz="3600">
          <a:solidFill>
            <a:srgbClr val="FFFFFF"/>
          </a:solidFill>
          <a:latin typeface="Tw Cen MT"/>
          <a:ea typeface="Tw Cen MT"/>
          <a:cs typeface="Tw Cen MT"/>
          <a:sym typeface="Tw Cen MT"/>
        </a:defRPr>
      </a:lvl9pPr>
    </p:titleStyle>
    <p:bodyStyle>
      <a:lvl1pPr marL="228600" indent="-228600">
        <a:lnSpc>
          <a:spcPct val="120000"/>
        </a:lnSpc>
        <a:spcBef>
          <a:spcPts val="1000"/>
        </a:spcBef>
        <a:buSzPct val="125000"/>
        <a:buFont typeface="Arial"/>
        <a:buChar char="•"/>
        <a:defRPr sz="2400">
          <a:solidFill>
            <a:srgbClr val="FFFFFF"/>
          </a:solidFill>
          <a:latin typeface="Tw Cen MT"/>
          <a:ea typeface="Tw Cen MT"/>
          <a:cs typeface="Tw Cen MT"/>
          <a:sym typeface="Tw Cen MT"/>
        </a:defRPr>
      </a:lvl1pPr>
      <a:lvl2pPr marL="731519" indent="-274319">
        <a:lnSpc>
          <a:spcPct val="120000"/>
        </a:lnSpc>
        <a:spcBef>
          <a:spcPts val="1000"/>
        </a:spcBef>
        <a:buSzPct val="125000"/>
        <a:buFont typeface="Arial"/>
        <a:buChar char="•"/>
        <a:defRPr sz="2400">
          <a:solidFill>
            <a:srgbClr val="FFFFFF"/>
          </a:solidFill>
          <a:latin typeface="Tw Cen MT"/>
          <a:ea typeface="Tw Cen MT"/>
          <a:cs typeface="Tw Cen MT"/>
          <a:sym typeface="Tw Cen MT"/>
        </a:defRPr>
      </a:lvl2pPr>
      <a:lvl3pPr marL="1219200" indent="-304800">
        <a:lnSpc>
          <a:spcPct val="120000"/>
        </a:lnSpc>
        <a:spcBef>
          <a:spcPts val="1000"/>
        </a:spcBef>
        <a:buSzPct val="125000"/>
        <a:buFont typeface="Arial"/>
        <a:buChar char="•"/>
        <a:defRPr sz="2400">
          <a:solidFill>
            <a:srgbClr val="FFFFFF"/>
          </a:solidFill>
          <a:latin typeface="Tw Cen MT"/>
          <a:ea typeface="Tw Cen MT"/>
          <a:cs typeface="Tw Cen MT"/>
          <a:sym typeface="Tw Cen MT"/>
        </a:defRPr>
      </a:lvl3pPr>
      <a:lvl4pPr marL="1714500" indent="-342900">
        <a:lnSpc>
          <a:spcPct val="120000"/>
        </a:lnSpc>
        <a:spcBef>
          <a:spcPts val="1000"/>
        </a:spcBef>
        <a:buSzPct val="125000"/>
        <a:buFont typeface="Arial"/>
        <a:buChar char="•"/>
        <a:defRPr sz="2400">
          <a:solidFill>
            <a:srgbClr val="FFFFFF"/>
          </a:solidFill>
          <a:latin typeface="Tw Cen MT"/>
          <a:ea typeface="Tw Cen MT"/>
          <a:cs typeface="Tw Cen MT"/>
          <a:sym typeface="Tw Cen MT"/>
        </a:defRPr>
      </a:lvl4pPr>
      <a:lvl5pPr marL="2171700" indent="-342900">
        <a:lnSpc>
          <a:spcPct val="120000"/>
        </a:lnSpc>
        <a:spcBef>
          <a:spcPts val="1000"/>
        </a:spcBef>
        <a:buSzPct val="125000"/>
        <a:buFont typeface="Arial"/>
        <a:buChar char="•"/>
        <a:defRPr sz="2400">
          <a:solidFill>
            <a:srgbClr val="FFFFFF"/>
          </a:solidFill>
          <a:latin typeface="Tw Cen MT"/>
          <a:ea typeface="Tw Cen MT"/>
          <a:cs typeface="Tw Cen MT"/>
          <a:sym typeface="Tw Cen MT"/>
        </a:defRPr>
      </a:lvl5pPr>
      <a:lvl6pPr marL="2677884" indent="-391884">
        <a:lnSpc>
          <a:spcPct val="120000"/>
        </a:lnSpc>
        <a:spcBef>
          <a:spcPts val="1000"/>
        </a:spcBef>
        <a:buSzPct val="125000"/>
        <a:buFont typeface="Arial"/>
        <a:buChar char="•"/>
        <a:defRPr sz="2400">
          <a:solidFill>
            <a:srgbClr val="FFFFFF"/>
          </a:solidFill>
          <a:latin typeface="Tw Cen MT"/>
          <a:ea typeface="Tw Cen MT"/>
          <a:cs typeface="Tw Cen MT"/>
          <a:sym typeface="Tw Cen MT"/>
        </a:defRPr>
      </a:lvl6pPr>
      <a:lvl7pPr marL="3135084" indent="-391884">
        <a:lnSpc>
          <a:spcPct val="120000"/>
        </a:lnSpc>
        <a:spcBef>
          <a:spcPts val="1000"/>
        </a:spcBef>
        <a:buSzPct val="125000"/>
        <a:buFont typeface="Arial"/>
        <a:buChar char="•"/>
        <a:defRPr sz="2400">
          <a:solidFill>
            <a:srgbClr val="FFFFFF"/>
          </a:solidFill>
          <a:latin typeface="Tw Cen MT"/>
          <a:ea typeface="Tw Cen MT"/>
          <a:cs typeface="Tw Cen MT"/>
          <a:sym typeface="Tw Cen MT"/>
        </a:defRPr>
      </a:lvl7pPr>
      <a:lvl8pPr marL="3592283" indent="-391884">
        <a:lnSpc>
          <a:spcPct val="120000"/>
        </a:lnSpc>
        <a:spcBef>
          <a:spcPts val="1000"/>
        </a:spcBef>
        <a:buSzPct val="125000"/>
        <a:buFont typeface="Arial"/>
        <a:buChar char="•"/>
        <a:defRPr sz="2400">
          <a:solidFill>
            <a:srgbClr val="FFFFFF"/>
          </a:solidFill>
          <a:latin typeface="Tw Cen MT"/>
          <a:ea typeface="Tw Cen MT"/>
          <a:cs typeface="Tw Cen MT"/>
          <a:sym typeface="Tw Cen MT"/>
        </a:defRPr>
      </a:lvl8pPr>
      <a:lvl9pPr marL="4049483" indent="-391883">
        <a:lnSpc>
          <a:spcPct val="120000"/>
        </a:lnSpc>
        <a:spcBef>
          <a:spcPts val="1000"/>
        </a:spcBef>
        <a:buSzPct val="125000"/>
        <a:buFont typeface="Arial"/>
        <a:buChar char="•"/>
        <a:defRPr sz="2400">
          <a:solidFill>
            <a:srgbClr val="FFFFFF"/>
          </a:solidFill>
          <a:latin typeface="Tw Cen MT"/>
          <a:ea typeface="Tw Cen MT"/>
          <a:cs typeface="Tw Cen MT"/>
          <a:sym typeface="Tw Cen MT"/>
        </a:defRPr>
      </a:lvl9pPr>
    </p:bodyStyle>
    <p:otherStyle>
      <a:lvl1pPr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Tw Cen MT"/>
        </a:defRPr>
      </a:lvl1pPr>
      <a:lvl2pPr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Tw Cen MT"/>
        </a:defRPr>
      </a:lvl2pPr>
      <a:lvl3pPr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Tw Cen MT"/>
        </a:defRPr>
      </a:lvl3pPr>
      <a:lvl4pPr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Tw Cen MT"/>
        </a:defRPr>
      </a:lvl4pPr>
      <a:lvl5pPr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Tw Cen MT"/>
        </a:defRPr>
      </a:lvl5pPr>
      <a:lvl6pPr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Tw Cen MT"/>
        </a:defRPr>
      </a:lvl6pPr>
      <a:lvl7pPr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Tw Cen MT"/>
        </a:defRPr>
      </a:lvl7pPr>
      <a:lvl8pPr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Tw Cen MT"/>
        </a:defRPr>
      </a:lvl8pPr>
      <a:lvl9pPr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Tw Cen M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19.png"/><Relationship Id="rId5" Type="http://schemas.openxmlformats.org/officeDocument/2006/relationships/image" Target="../media/image52.png"/><Relationship Id="rId6" Type="http://schemas.openxmlformats.org/officeDocument/2006/relationships/image" Target="../media/image40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1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5186126"/>
            <a:ext cx="2507810" cy="1671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3206" y="783220"/>
            <a:ext cx="6302605" cy="359553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>
            <p:ph type="title"/>
          </p:nvPr>
        </p:nvSpPr>
        <p:spPr>
          <a:xfrm>
            <a:off x="306574" y="-8423"/>
            <a:ext cx="11417418" cy="1003806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>
              <a:defRPr b="0" cap="none" sz="1800">
                <a:solidFill>
                  <a:srgbClr val="000000"/>
                </a:solidFill>
                <a:effectLst/>
              </a:defRPr>
            </a:pPr>
            <a:r>
              <a:rPr b="1" cap="all" sz="4800">
                <a:solidFill>
                  <a:srgbClr val="C0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Evoluzione dell’oagb…controversie</a:t>
            </a:r>
          </a:p>
        </p:txBody>
      </p:sp>
      <p:sp>
        <p:nvSpPr>
          <p:cNvPr id="214" name="Shape 214"/>
          <p:cNvSpPr/>
          <p:nvPr>
            <p:ph type="body" idx="1"/>
          </p:nvPr>
        </p:nvSpPr>
        <p:spPr>
          <a:xfrm>
            <a:off x="1700212" y="3162254"/>
            <a:ext cx="8791576" cy="2287037"/>
          </a:xfrm>
          <a:prstGeom prst="rect">
            <a:avLst/>
          </a:prstGeom>
        </p:spPr>
        <p:txBody>
          <a:bodyPr/>
          <a:lstStyle/>
          <a:p>
            <a:pPr lvl="0" defTabSz="877822">
              <a:lnSpc>
                <a:spcPct val="108000"/>
              </a:lnSpc>
              <a:spcBef>
                <a:spcPts val="900"/>
              </a:spcBef>
              <a:defRPr cap="none" sz="1800">
                <a:solidFill>
                  <a:srgbClr val="000000"/>
                </a:solidFill>
              </a:defRPr>
            </a:pPr>
            <a:r>
              <a:rPr cap="all" sz="1700">
                <a:solidFill>
                  <a:srgbClr val="82FFFF"/>
                </a:solidFill>
              </a:rPr>
              <a:t>                                   </a:t>
            </a:r>
            <a:endParaRPr sz="1700"/>
          </a:p>
          <a:p>
            <a:pPr lvl="0" defTabSz="877822">
              <a:lnSpc>
                <a:spcPct val="108000"/>
              </a:lnSpc>
              <a:spcBef>
                <a:spcPts val="900"/>
              </a:spcBef>
              <a:defRPr cap="none" sz="1800">
                <a:solidFill>
                  <a:srgbClr val="000000"/>
                </a:solidFill>
              </a:defRPr>
            </a:pPr>
            <a:endParaRPr sz="1700"/>
          </a:p>
          <a:p>
            <a:pPr lvl="0" defTabSz="877822">
              <a:lnSpc>
                <a:spcPct val="108000"/>
              </a:lnSpc>
              <a:spcBef>
                <a:spcPts val="900"/>
              </a:spcBef>
              <a:defRPr cap="none" sz="1800">
                <a:solidFill>
                  <a:srgbClr val="000000"/>
                </a:solidFill>
              </a:defRPr>
            </a:pPr>
            <a:endParaRPr sz="1700"/>
          </a:p>
          <a:p>
            <a:pPr lvl="0" defTabSz="877822">
              <a:lnSpc>
                <a:spcPct val="108000"/>
              </a:lnSpc>
              <a:spcBef>
                <a:spcPts val="900"/>
              </a:spcBef>
              <a:defRPr cap="none" sz="1800">
                <a:solidFill>
                  <a:srgbClr val="000000"/>
                </a:solidFill>
              </a:defRPr>
            </a:pPr>
            <a:r>
              <a:rPr cap="all" sz="1700">
                <a:solidFill>
                  <a:srgbClr val="E6FFFF"/>
                </a:solidFill>
              </a:rPr>
              <a:t>                                </a:t>
            </a:r>
            <a:r>
              <a:rPr b="1" cap="all" sz="1900">
                <a:solidFill>
                  <a:srgbClr val="E6FFFF"/>
                </a:solidFill>
                <a:effectLst>
                  <a:outerShdw sx="100000" sy="100000" kx="0" ky="0" algn="b" rotWithShape="0" blurRad="38100" dist="36576" dir="2700000">
                    <a:srgbClr val="000000">
                      <a:alpha val="43137"/>
                    </a:srgbClr>
                  </a:outerShdw>
                </a:effectLst>
              </a:rPr>
              <a:t>Dott.ssa Francesca Abbatini MD,PHD</a:t>
            </a:r>
            <a:endParaRPr b="1" sz="1700">
              <a:solidFill>
                <a:srgbClr val="E6FFFF"/>
              </a:solidFill>
              <a:effectLst>
                <a:outerShdw sx="100000" sy="100000" kx="0" ky="0" algn="b" rotWithShape="0" blurRad="38100" dist="36576" dir="2700000">
                  <a:srgbClr val="000000">
                    <a:alpha val="43137"/>
                  </a:srgbClr>
                </a:outerShdw>
              </a:effectLst>
            </a:endParaRPr>
          </a:p>
          <a:p>
            <a:pPr lvl="0" defTabSz="877822">
              <a:lnSpc>
                <a:spcPct val="108000"/>
              </a:lnSpc>
              <a:spcBef>
                <a:spcPts val="900"/>
              </a:spcBef>
              <a:defRPr cap="none" sz="1800">
                <a:solidFill>
                  <a:srgbClr val="000000"/>
                </a:solidFill>
              </a:defRPr>
            </a:pPr>
            <a:r>
              <a:rPr cap="all" sz="1700">
                <a:solidFill>
                  <a:srgbClr val="E6FFFF"/>
                </a:solidFill>
                <a:effectLst>
                  <a:outerShdw sx="100000" sy="100000" kx="0" ky="0" algn="b" rotWithShape="0" blurRad="38100" dist="36576" dir="2700000">
                    <a:srgbClr val="000000">
                      <a:alpha val="43137"/>
                    </a:srgbClr>
                  </a:outerShdw>
                </a:effectLst>
              </a:rPr>
              <a:t>u.O.C. Chirurgia generale e d’urgenza Ospedale dei castelli,ariccia(RM</a:t>
            </a:r>
            <a:r>
              <a:rPr cap="all" sz="1700">
                <a:solidFill>
                  <a:srgbClr val="E6FFFF"/>
                </a:solidFill>
              </a:rPr>
              <a:t>)</a:t>
            </a:r>
            <a:endParaRPr sz="1700">
              <a:solidFill>
                <a:srgbClr val="E6FFFF"/>
              </a:solidFill>
            </a:endParaRPr>
          </a:p>
          <a:p>
            <a:pPr lvl="0" algn="ctr" defTabSz="877822">
              <a:lnSpc>
                <a:spcPct val="108000"/>
              </a:lnSpc>
              <a:spcBef>
                <a:spcPts val="900"/>
              </a:spcBef>
              <a:defRPr cap="none" sz="1800">
                <a:solidFill>
                  <a:srgbClr val="000000"/>
                </a:solidFill>
              </a:defRPr>
            </a:pPr>
            <a:r>
              <a:rPr cap="all" sz="1700">
                <a:solidFill>
                  <a:srgbClr val="E6FFFF"/>
                </a:solidFill>
              </a:rPr>
              <a:t>direttore dott. angelo serao</a:t>
            </a:r>
          </a:p>
        </p:txBody>
      </p:sp>
      <p:pic>
        <p:nvPicPr>
          <p:cNvPr id="215" name="image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31120" y="5771626"/>
            <a:ext cx="3568325" cy="1086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6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13132" y="4872482"/>
            <a:ext cx="2178870" cy="1985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age4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50" y="0"/>
            <a:ext cx="1745947" cy="1761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age49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05323" y="660894"/>
            <a:ext cx="4686680" cy="61971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1" name="Group 301"/>
          <p:cNvGrpSpPr/>
          <p:nvPr/>
        </p:nvGrpSpPr>
        <p:grpSpPr>
          <a:xfrm>
            <a:off x="31050" y="199228"/>
            <a:ext cx="10036318" cy="6578634"/>
            <a:chOff x="0" y="0"/>
            <a:chExt cx="10036317" cy="6578632"/>
          </a:xfrm>
        </p:grpSpPr>
        <p:sp>
          <p:nvSpPr>
            <p:cNvPr id="298" name="Shape 298"/>
            <p:cNvSpPr/>
            <p:nvPr/>
          </p:nvSpPr>
          <p:spPr>
            <a:xfrm>
              <a:off x="0" y="532522"/>
              <a:ext cx="9829315" cy="6046111"/>
            </a:xfrm>
            <a:prstGeom prst="roundRect">
              <a:avLst>
                <a:gd name="adj" fmla="val 16667"/>
              </a:avLst>
            </a:prstGeom>
            <a:solidFill>
              <a:srgbClr val="B4FFFF"/>
            </a:solidFill>
            <a:ln w="12700" cap="flat">
              <a:solidFill>
                <a:srgbClr val="709637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299" name="Shape 299"/>
            <p:cNvSpPr/>
            <p:nvPr/>
          </p:nvSpPr>
          <p:spPr>
            <a:xfrm>
              <a:off x="1745944" y="-1"/>
              <a:ext cx="8087872" cy="434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b="1" i="1" sz="2400">
                  <a:solidFill>
                    <a:srgbClr val="FF0000"/>
                  </a:solidFill>
                  <a:effectLst>
                    <a:outerShdw sx="100000" sy="100000" kx="0" ky="0" algn="b" rotWithShape="0" blurRad="38100" dist="38100" dir="2700000">
                      <a:srgbClr val="000000">
                        <a:alpha val="43137"/>
                      </a:srgbClr>
                    </a:outerShdw>
                  </a:effectLst>
                  <a:latin typeface="Tw Cen MT"/>
                  <a:ea typeface="Tw Cen MT"/>
                  <a:cs typeface="Tw Cen MT"/>
                  <a:sym typeface="Tw Cen MT"/>
                </a:defRPr>
              </a:lvl1pPr>
            </a:lstStyle>
            <a:p>
              <a:pPr lvl="0">
                <a:defRPr b="0" i="0" sz="1800">
                  <a:solidFill>
                    <a:srgbClr val="000000"/>
                  </a:solidFill>
                  <a:effectLst/>
                </a:defRPr>
              </a:pPr>
              <a:r>
                <a:rPr b="1" i="1" sz="2400">
                  <a:solidFill>
                    <a:srgbClr val="FF0000"/>
                  </a:solidFill>
                  <a:effectLst>
                    <a:outerShdw sx="100000" sy="100000" kx="0" ky="0" algn="b" rotWithShape="0" blurRad="38100" dist="38100" dir="2700000">
                      <a:srgbClr val="000000">
                        <a:alpha val="43137"/>
                      </a:srgbClr>
                    </a:outerShdw>
                  </a:effectLst>
                </a:rPr>
                <a:t>MISURAZIONE DELLA LUNGHEZZA TOTALE DELL’INTESTINO TENUE</a:t>
              </a:r>
            </a:p>
          </p:txBody>
        </p:sp>
        <p:sp>
          <p:nvSpPr>
            <p:cNvPr id="300" name="Shape 300"/>
            <p:cNvSpPr/>
            <p:nvPr/>
          </p:nvSpPr>
          <p:spPr>
            <a:xfrm>
              <a:off x="237889" y="834152"/>
              <a:ext cx="9798429" cy="545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lvl="0" marL="200690" indent="-200690">
                <a:buClr>
                  <a:srgbClr val="262626"/>
                </a:buClr>
                <a:buSzPct val="100000"/>
                <a:buFont typeface="Wingdings"/>
                <a:buChar char="✓"/>
              </a:pPr>
              <a:r>
                <a:rPr sz="1600"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MOLTO DIBATTUTA LA LUNGHEZZA DELL ‘ANSA BILIO-PANCREATICA</a:t>
              </a:r>
              <a:endPara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endParaRPr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 marL="200690" indent="-200690">
                <a:buClr>
                  <a:srgbClr val="262626"/>
                </a:buClr>
                <a:buSzPct val="100000"/>
                <a:buFont typeface="Wingdings"/>
                <a:buChar char="✓"/>
              </a:pPr>
              <a:r>
                <a:rPr sz="1600"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ANSA BILIARE DI 200 CM O PIU’ LUNGA AUMENTA IL RISCHIO DI MALASSORBIMENTO E MALNUTRIZIONE PROTEICO-CALORICA E DOVREBBE ESSERE ESEGUITA DOPO MISURAZIONE DELL’INTERA LUNGHEZZA DI TENUE</a:t>
              </a:r>
              <a:r>
                <a:rPr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 (</a:t>
              </a:r>
              <a:r>
                <a:rPr sz="900"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Ramos AC,  et al. IFSO (International Federation for Surgery of Obesity and Metabolic Disorders) consensus conference statement on one-anastomosis gastric bypass (OAGB-MGB): results of a modified Delphi study. Obes Surg</a:t>
              </a:r>
              <a:r>
                <a:rPr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. </a:t>
              </a:r>
              <a:r>
                <a:rPr sz="900"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2020;30(5):1625–34</a:t>
              </a:r>
              <a:r>
                <a:rPr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.</a:t>
              </a:r>
              <a:endPara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 marL="200690" indent="-200690">
                <a:buClr>
                  <a:srgbClr val="262626"/>
                </a:buClr>
                <a:buSzPct val="100000"/>
                <a:buFont typeface="Wingdings"/>
                <a:buChar char="✓"/>
              </a:pPr>
              <a:r>
                <a:rPr sz="1600"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CARBAJO MISURAVA LA LUNGHEZZA DI TUTTO IL TENUE E CONFEZIONAVA L’ANASTOMOSI G-D CON LA PORZIONE CENTRALE</a:t>
              </a:r>
              <a:r>
                <a:rPr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.</a:t>
              </a:r>
              <a:r>
                <a:rPr sz="1600"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RACCOMANDANDO CHE LA LUNGHEZZA DELL’ANSA BILIOPANCREATICA DOVESSE ESSERE CUCITA IN BASE ALLE CARATTERISTICHE DEL PAZIENTE, UTILIZZANDO DAL 40 AL 60% DI TENUE, CHE POTREBBE ESSERE DIFFERENTE IN RELAZIONE AI VARI GRADI DI OBESITA</a:t>
              </a:r>
              <a:r>
                <a:rPr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’ (</a:t>
              </a:r>
              <a:r>
                <a:rPr sz="900"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Carbajo MA et al. Laparoscopic one-anastomosis gastric bypass: technique, results, and long-term follow-up in 1200 patients. Obes Surg. 2017;27(5):</a:t>
              </a:r>
              <a:r>
                <a:rPr sz="1200"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1153–67 </a:t>
              </a:r>
              <a:r>
                <a:rPr sz="900"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Ruiz-Tovar J, CarbajoMA, Jimenez JM, et al. Are there ideal smallbowel limb </a:t>
              </a:r>
              <a:r>
                <a:rPr sz="1200"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lengths for one-anastomosis gastric bypass (OAGB) To obtain optimal weight loss and remission of comorbidities withminimal nutritional deficiencies? World J Surg. </a:t>
              </a:r>
              <a:r>
                <a:rPr sz="1000"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2020;44(3):855</a:t>
              </a:r>
              <a:r>
                <a:rPr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)</a:t>
              </a:r>
              <a:endPara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endParaRPr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 marL="200690" indent="-200690">
                <a:buClr>
                  <a:srgbClr val="262626"/>
                </a:buClr>
                <a:buSzPct val="100000"/>
                <a:buFont typeface="Wingdings"/>
                <a:buChar char="✓"/>
              </a:pPr>
              <a:r>
                <a:rPr sz="1600"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SOONG ET AL. RACCOMANDAVANO LA MISURAZIONE ROUTINARIA DI TUTTO IL TENUE, MANTENENDO L’ANSA COMUNE DI ALMENO 400 cm. PER RIDURRE L’INCIDENZA DI MALNUTRIZIONE SENZA COMPROMETTERE L’EFFETTO SULLA PERDITA DI PESO E SULLA RISOLUZIONE DEL DIABETE </a:t>
              </a:r>
              <a:r>
                <a:rPr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(</a:t>
              </a:r>
              <a:r>
                <a:rPr sz="900"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Soong TC, Almalki OM, Lee WJ, et al. Measuring the small bowel length may decrease the incidence of malnutrition after laparoscopic one-anastomosis gastric bypass with tailored bypass limb. Surgery for Obesity and Related Diseases : official journal of the American Society for Bariatric Surgery. 2019;15(10):1712–8. )</a:t>
              </a:r>
              <a:endPara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 marL="285750" indent="-285750">
                <a:buClr>
                  <a:srgbClr val="262626"/>
                </a:buClr>
                <a:buSzPct val="100000"/>
                <a:buFont typeface="Wingdings"/>
                <a:buChar char="✓"/>
              </a:pPr>
              <a:endParaRPr sz="900"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 marL="200690" indent="-200690">
                <a:buClr>
                  <a:srgbClr val="262626"/>
                </a:buClr>
                <a:buSzPct val="100000"/>
                <a:buFont typeface="Wingdings"/>
                <a:buChar char="✓"/>
              </a:pPr>
              <a:r>
                <a:rPr sz="1600"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  LA MISURAZIONE DI TUTTO IL TENUE NON E’ SCEVRA DA RISCHI. AUMENTO DEI TEMPI OPERATORI E DEL RISCHIO DI LESIONI IATROGENE  MISCONOSCIUTE SOPRATTUTTO IN PAZIENTI CON BMI ELEVATO </a:t>
              </a:r>
              <a:endParaRPr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 marL="285750" indent="-285750">
                <a:buClr>
                  <a:srgbClr val="262626"/>
                </a:buClr>
                <a:buSzPct val="100000"/>
                <a:buFont typeface="Wingdings"/>
                <a:buChar char="✓"/>
              </a:pPr>
              <a:endParaRPr sz="1600"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 marL="200690" indent="-200690">
                <a:buClr>
                  <a:srgbClr val="262626"/>
                </a:buClr>
                <a:buSzPct val="100000"/>
                <a:buFont typeface="Wingdings"/>
                <a:buChar char="✓"/>
              </a:pPr>
              <a:r>
                <a:rPr sz="1600"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NON ESISTE UN METODO PRECISO DI MISURAZIONE DELL’INTESTINO, CHE VARIA DA CHIRURGO A CHIRURGO</a:t>
              </a:r>
              <a:r>
                <a:rPr sz="900">
                  <a:solidFill>
                    <a:srgbClr val="262626"/>
                  </a:solidFill>
                  <a:latin typeface="Tw Cen MT"/>
                  <a:ea typeface="Tw Cen MT"/>
                  <a:cs typeface="Tw Cen MT"/>
                  <a:sym typeface="Tw Cen MT"/>
                </a:rPr>
                <a:t> (Genser L, al. Laparoscopic reversal of mini-gastric bypass to original anatomy for severe postoperative malnutrition. Langenbeck's Arch Surg. 2017;402(8):1263–70.)</a:t>
              </a:r>
              <a:endParaRPr sz="1600"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endParaRPr>
            </a:p>
          </p:txBody>
        </p:sp>
      </p:grp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5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8725" y="0"/>
            <a:ext cx="5853275" cy="68364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3" name="Group 313"/>
          <p:cNvGrpSpPr/>
          <p:nvPr/>
        </p:nvGrpSpPr>
        <p:grpSpPr>
          <a:xfrm>
            <a:off x="-13861" y="-16"/>
            <a:ext cx="6539206" cy="6956624"/>
            <a:chOff x="-1" y="-12"/>
            <a:chExt cx="6539204" cy="6956622"/>
          </a:xfrm>
        </p:grpSpPr>
        <p:pic>
          <p:nvPicPr>
            <p:cNvPr id="304" name="image51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5607928"/>
              <a:ext cx="6352590" cy="12285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12" name="Group 312"/>
            <p:cNvGrpSpPr/>
            <p:nvPr/>
          </p:nvGrpSpPr>
          <p:grpSpPr>
            <a:xfrm>
              <a:off x="13850" y="-13"/>
              <a:ext cx="6525354" cy="6956624"/>
              <a:chOff x="-6" y="-11"/>
              <a:chExt cx="6525353" cy="6956622"/>
            </a:xfrm>
          </p:grpSpPr>
          <p:grpSp>
            <p:nvGrpSpPr>
              <p:cNvPr id="310" name="Group 310"/>
              <p:cNvGrpSpPr/>
              <p:nvPr/>
            </p:nvGrpSpPr>
            <p:grpSpPr>
              <a:xfrm>
                <a:off x="-7" y="-12"/>
                <a:ext cx="6525354" cy="6956624"/>
                <a:chOff x="-3" y="-6"/>
                <a:chExt cx="6525353" cy="6956622"/>
              </a:xfrm>
            </p:grpSpPr>
            <p:pic>
              <p:nvPicPr>
                <p:cNvPr id="305" name="image19.png"/>
                <p:cNvPicPr/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-4" y="-7"/>
                  <a:ext cx="6352595" cy="133472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309" name="Group 309"/>
                <p:cNvGrpSpPr/>
                <p:nvPr/>
              </p:nvGrpSpPr>
              <p:grpSpPr>
                <a:xfrm>
                  <a:off x="4711" y="1334715"/>
                  <a:ext cx="6520639" cy="5621902"/>
                  <a:chOff x="0" y="0"/>
                  <a:chExt cx="6520638" cy="5621900"/>
                </a:xfrm>
              </p:grpSpPr>
              <p:pic>
                <p:nvPicPr>
                  <p:cNvPr id="306" name="image52.png"/>
                  <p:cNvPicPr/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6371317" cy="427321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307" name="Shape 307"/>
                  <p:cNvSpPr/>
                  <p:nvPr/>
                </p:nvSpPr>
                <p:spPr>
                  <a:xfrm>
                    <a:off x="2676724" y="2077529"/>
                    <a:ext cx="3694593" cy="1391378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FF0000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 algn="ctr">
                      <a:defRPr>
                        <a:solidFill>
                          <a:srgbClr val="FFFFFF"/>
                        </a:solidFill>
                        <a:latin typeface="Tw Cen MT"/>
                        <a:ea typeface="Tw Cen MT"/>
                        <a:cs typeface="Tw Cen MT"/>
                        <a:sym typeface="Tw Cen MT"/>
                      </a:defRPr>
                    </a:pPr>
                  </a:p>
                </p:txBody>
              </p:sp>
              <p:pic>
                <p:nvPicPr>
                  <p:cNvPr id="308" name="image40.png"/>
                  <p:cNvPicPr/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2542500" y="4721145"/>
                    <a:ext cx="3978138" cy="9007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sp>
            <p:nvSpPr>
              <p:cNvPr id="311" name="Shape 311"/>
              <p:cNvSpPr/>
              <p:nvPr/>
            </p:nvSpPr>
            <p:spPr>
              <a:xfrm>
                <a:off x="5609095" y="2031194"/>
                <a:ext cx="785506" cy="1330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5223"/>
                    </a:moveTo>
                    <a:lnTo>
                      <a:pt x="5400" y="15223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5223"/>
                    </a:lnTo>
                    <a:lnTo>
                      <a:pt x="21600" y="15223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709637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</a:p>
            </p:txBody>
          </p:sp>
        </p:grpSp>
      </p:grp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/>
        </p:nvSpPr>
        <p:spPr>
          <a:xfrm>
            <a:off x="6107186" y="1266737"/>
            <a:ext cx="5519959" cy="1056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rPr>
              <a:t>Biliopancreat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rPr>
              <a:t>a 10-cm reduction in its length in every 5-year ageabove45. In Mahmoudieh et al. study,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rPr>
              <a:t> Komaei et al. concluded, tailoring BPL length by</a:t>
            </a:r>
          </a:p>
        </p:txBody>
      </p:sp>
      <p:grpSp>
        <p:nvGrpSpPr>
          <p:cNvPr id="320" name="Group 320"/>
          <p:cNvGrpSpPr/>
          <p:nvPr/>
        </p:nvGrpSpPr>
        <p:grpSpPr>
          <a:xfrm>
            <a:off x="24636" y="160533"/>
            <a:ext cx="10763329" cy="5638801"/>
            <a:chOff x="0" y="0"/>
            <a:chExt cx="10763328" cy="5638800"/>
          </a:xfrm>
        </p:grpSpPr>
        <p:sp>
          <p:nvSpPr>
            <p:cNvPr id="316" name="Shape 316"/>
            <p:cNvSpPr/>
            <p:nvPr/>
          </p:nvSpPr>
          <p:spPr>
            <a:xfrm>
              <a:off x="-1" y="-1"/>
              <a:ext cx="10763329" cy="5638801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/>
              <a:r>
                <a: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                                                               </a:t>
              </a:r>
              <a:r>
                <a:rPr sz="28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ANSA BILIO-PANCREATICA</a:t>
              </a:r>
              <a:endPara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endPara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r>
                <a: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-LUNGHEZZA VARIABILE DA 100 A 400 cm, ANCORA DIBATTUTA</a:t>
              </a:r>
              <a:endParaRPr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r>
                <a: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-LUNGHEZZA FISSA NON APPROPRIATA PER OBESI CON AMPIA VARIABILITA’ DI BMI</a:t>
              </a:r>
              <a:endParaRPr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r>
                <a: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-SCEGLIERE LA LUNGHEZZA IN BASE AL BMI </a:t>
              </a:r>
              <a:endParaRPr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r>
                <a: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(</a:t>
              </a:r>
              <a:r>
                <a:rPr sz="9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LeeWJ,WangW, Lee YC, et al. Laparoscopic mini-gastric bypass: experience with tailored bypass limb according to body weight.</a:t>
              </a:r>
              <a:endPara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r>
                <a:rPr sz="9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Obes Surg. 2008;18(3):294–9.; Kermansaravi M, Pishgahroudsari M, Kabir A, et al. Weight loss after one-anastomosis/mini-gastric bypass-the impact of biliopancreatic limb: a retrospective cohort study. Journal of</a:t>
              </a:r>
              <a:endPara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r>
                <a:rPr sz="9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Research in Medical Sciences : the official journal of IsfahanUniversity of Medical Sciences. 2020;25:5.)</a:t>
              </a:r>
              <a:endPara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endParaRPr sz="9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r>
                <a:rPr sz="9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-</a:t>
              </a:r>
              <a:r>
                <a:rPr sz="1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NOUN ET AL. AUMENTAVANO LA LUNGHEZZA DELL’ANSA DI 10 cm  AD OGNI AUMENTO DI BMI SOPRA 40 (</a:t>
              </a:r>
              <a:r>
                <a:rPr sz="9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Noun R, Skaff J, Riachi E, et al. One thousand consecutive minigastric bypass: short- and long-term outcome. Obes Surg.2012;22(5):697–703.</a:t>
              </a:r>
              <a:endPara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r>
                <a:rPr sz="10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-</a:t>
              </a:r>
              <a:r>
                <a:rPr sz="1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LEE ET AL., JAMMU ET AL., KERMANSARAVI ET AL ., 180 cm               35-39 BMI</a:t>
              </a:r>
              <a:endPara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r>
                <a:rPr sz="1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                                                                            200 cm               40-50 BMI</a:t>
              </a:r>
              <a:endPara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r>
                <a:rPr sz="1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                                                                            220 cm                &gt;50 BMI RIDUCENDO DI 10 cm LA LUNGHEZZA OGNI 5 AA SOPRA I 45 AA (</a:t>
              </a:r>
              <a:r>
                <a:rPr sz="9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Leeet al. Laparoscopic Roux-en-Y vs. minigastricbypass for the treatment of morbid obesity: a 10-year experience. Obes Surg. 2012;22(12):1827–34; Jammu GS, Sharma R. A 7-year clinical audit of 1107 cases comparing sleeve gastrectomy, Roux-En-Y gastric bypass, and minigastric bypass, to determine an effective and safe bariatric and metabolic procedure. Obes Surg. 2016;26(5):926–32.; Kermansaravi M, Pishgahroudsari M, Kabir A, et al. Weight loss after one-anastomosis/mini-gastric bypass-the impact of biliopancreatic limb: a retrospective cohort study. Journal of Research in Medical Sciences : the official journal of Isfahan University of Medical Sciences. 2020;25:5.)</a:t>
              </a:r>
              <a:endPara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endParaRPr sz="9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 marL="200690" indent="-200690">
                <a:buClr>
                  <a:srgbClr val="FFFFFF"/>
                </a:buClr>
                <a:buSzPct val="100000"/>
                <a:buFont typeface="Tw Cen MT"/>
                <a:buChar char="-"/>
              </a:pPr>
              <a:r>
                <a:rPr sz="1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STESSI RISULTATI SULLA PERDITA DI PESO CON ANSA DI 150 cm e 200 cm </a:t>
              </a:r>
              <a:r>
                <a:rPr sz="9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(Boyle M, Mahawar K. One anastomosis gastric bypass performed with a 150-cm biliopancreatic limb delivers weight loss outcomes similar to those with a 200-cm biliopancreatic limb at 18 -24 months. Obes Surg. 2020;30(4):1258–64.)</a:t>
              </a:r>
              <a:endPara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 marL="200690" indent="-200690">
                <a:buClr>
                  <a:srgbClr val="FFFFFF"/>
                </a:buClr>
                <a:buSzPct val="100000"/>
                <a:buFont typeface="Tw Cen MT"/>
                <a:buChar char="-"/>
              </a:pPr>
              <a:r>
                <a:rPr sz="1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NO CONSENSUS SULLA PERCENTUALE DI LUNGHEZZA IDEALE DELL’ANSA BILIOPANCREATICA MISURANDO LA LUNGHEZZA DI TUTTO IL TENUE</a:t>
              </a:r>
              <a:endPara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r>
                <a:rPr sz="1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-IFSO OAGB/MGB CONSENSUS RACCOMANDAZIONE: 30-40% DELLA LUNGHEZZA TOTALE DEL TENUE (</a:t>
              </a:r>
              <a:r>
                <a:rPr sz="9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Ramos AC, Chevallier JM, Mahawar K, et al. IFSO (International Federation for Surgery of Obesity and Metabolic Disorders) consensus conference statement on one-anastomosis gastric bypass (OAGB-MGB): results of a modified Delphi study. Obes Surg.2020;30(5):1625–34.</a:t>
              </a:r>
              <a:endPara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endParaRPr sz="9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r>
                <a:rPr sz="9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- </a:t>
              </a:r>
              <a:r>
                <a:rPr sz="1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KOMEI ET AL. : ANSA BILIO PANCREATICA &gt; 200 CM BYPASSANDO IL 40 % DI TENUE ASSOCIATA A MINORI DEFICIT NUTRIZIONALI CON SIMILE PERDITA DI PESO </a:t>
              </a:r>
              <a:r>
                <a:rPr sz="9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(Komaei I, Sarra F, Lazzara C, et al. One anastomosis gastric bypass-mini gastric bypass with tailored biliopancreatic limb length formula relative to small bowel length: preliminary results. Obes Surg. 2019;29(9):3062–70.)</a:t>
              </a:r>
            </a:p>
          </p:txBody>
        </p:sp>
        <p:sp>
          <p:nvSpPr>
            <p:cNvPr id="317" name="Shape 317"/>
            <p:cNvSpPr/>
            <p:nvPr/>
          </p:nvSpPr>
          <p:spPr>
            <a:xfrm>
              <a:off x="4841541" y="2407996"/>
              <a:ext cx="777076" cy="11744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9ACD4C"/>
            </a:solidFill>
            <a:ln w="12700" cap="flat">
              <a:solidFill>
                <a:srgbClr val="709637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pic>
          <p:nvPicPr>
            <p:cNvPr id="318" name="image53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829023" y="2615706"/>
              <a:ext cx="804745" cy="1707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9" name="image54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982340" y="2861343"/>
              <a:ext cx="798648" cy="176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1" name="image5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64882" y="3733805"/>
            <a:ext cx="1755803" cy="3182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age5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94098" y="1"/>
            <a:ext cx="3397902" cy="3397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5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185" y="-66268"/>
            <a:ext cx="6517886" cy="1897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age58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6583" y="2600130"/>
            <a:ext cx="3780197" cy="2638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age59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96778" y="2600130"/>
            <a:ext cx="4440574" cy="2638494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hape 327"/>
          <p:cNvSpPr/>
          <p:nvPr/>
        </p:nvSpPr>
        <p:spPr>
          <a:xfrm>
            <a:off x="2698095" y="1872281"/>
            <a:ext cx="6096005" cy="965201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>
                <a:solidFill>
                  <a:srgbClr val="FF0000"/>
                </a:solidFill>
                <a:latin typeface="Tw Cen MT"/>
                <a:ea typeface="Tw Cen MT"/>
                <a:cs typeface="Tw Cen MT"/>
                <a:sym typeface="Tw Cen MT"/>
              </a:rPr>
              <a:t>The total population number of the studies included in the</a:t>
            </a:r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>
                <a:solidFill>
                  <a:srgbClr val="FF0000"/>
                </a:solidFill>
                <a:latin typeface="Tw Cen MT"/>
                <a:ea typeface="Tw Cen MT"/>
                <a:cs typeface="Tw Cen MT"/>
                <a:sym typeface="Tw Cen MT"/>
              </a:rPr>
              <a:t>current review was 2599: 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>
                <a:solidFill>
                  <a:srgbClr val="FF0000"/>
                </a:solidFill>
                <a:latin typeface="Tw Cen MT"/>
                <a:ea typeface="Tw Cen MT"/>
                <a:cs typeface="Tw Cen MT"/>
                <a:sym typeface="Tw Cen MT"/>
              </a:rPr>
              <a:t>1100 (42.3%)  OAGBwith a 150-cm BPL </a:t>
            </a:r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>
                <a:solidFill>
                  <a:srgbClr val="FF0000"/>
                </a:solidFill>
                <a:latin typeface="Tw Cen MT"/>
                <a:ea typeface="Tw Cen MT"/>
                <a:cs typeface="Tw Cen MT"/>
                <a:sym typeface="Tw Cen MT"/>
              </a:rPr>
              <a:t>1336 (51.4%)  OAGBwith a 200-cm BPL</a:t>
            </a:r>
          </a:p>
        </p:txBody>
      </p:sp>
      <p:sp>
        <p:nvSpPr>
          <p:cNvPr id="328" name="Shape 328"/>
          <p:cNvSpPr/>
          <p:nvPr/>
        </p:nvSpPr>
        <p:spPr>
          <a:xfrm>
            <a:off x="-11187" y="5238620"/>
            <a:ext cx="6129980" cy="1206501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>
                <a:latin typeface="Tw Cen MT"/>
                <a:ea typeface="Tw Cen MT"/>
                <a:cs typeface="Tw Cen MT"/>
                <a:sym typeface="Tw Cen MT"/>
              </a:rPr>
              <a:t>This review found that 200-cm BPL displayed better</a:t>
            </a:r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>
                <a:latin typeface="Tw Cen MT"/>
                <a:ea typeface="Tw Cen MT"/>
                <a:cs typeface="Tw Cen MT"/>
                <a:sym typeface="Tw Cen MT"/>
              </a:rPr>
              <a:t>weight loss outcomes with a significant difference in the TWL%. </a:t>
            </a:r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>
                <a:latin typeface="Tw Cen MT"/>
                <a:ea typeface="Tw Cen MT"/>
                <a:cs typeface="Tw Cen MT"/>
                <a:sym typeface="Tw Cen MT"/>
              </a:rPr>
              <a:t>There was comparable comorbidities remission.</a:t>
            </a:r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>
                <a:latin typeface="Tw Cen MT"/>
                <a:ea typeface="Tw Cen MT"/>
                <a:cs typeface="Tw Cen MT"/>
                <a:sym typeface="Tw Cen MT"/>
              </a:rPr>
              <a:t>Nutritional deficiency rates were higher in patients with a</a:t>
            </a:r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>
                <a:latin typeface="Tw Cen MT"/>
                <a:ea typeface="Tw Cen MT"/>
                <a:cs typeface="Tw Cen MT"/>
                <a:sym typeface="Tw Cen MT"/>
              </a:rPr>
              <a:t>200-cm BPL</a:t>
            </a:r>
            <a:r>
              <a: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rPr>
              <a:t>.</a:t>
            </a:r>
          </a:p>
        </p:txBody>
      </p:sp>
      <p:sp>
        <p:nvSpPr>
          <p:cNvPr id="329" name="Shape 329"/>
          <p:cNvSpPr/>
          <p:nvPr/>
        </p:nvSpPr>
        <p:spPr>
          <a:xfrm>
            <a:off x="6118790" y="5238620"/>
            <a:ext cx="6049197" cy="1206501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rPr>
              <a:t>Significantly higher ferritin and folate deficiency rates were found in the 200-cm BPL group.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rPr>
              <a:t>Considering a 200-cm BPL  delivers a better weight loss outcome than a 150 –cm BPL, which is at the expense of a more severe nutritional deficiency.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6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5323" y="3870314"/>
            <a:ext cx="6346677" cy="2987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age6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-28153"/>
            <a:ext cx="6220837" cy="3898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6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" y="3870314"/>
            <a:ext cx="5845325" cy="2987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image63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2810311"/>
            <a:ext cx="6220832" cy="1166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age63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92485" y="5622880"/>
            <a:ext cx="6681276" cy="1348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age64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70253" y="1163812"/>
            <a:ext cx="6121747" cy="1830219"/>
          </a:xfrm>
          <a:prstGeom prst="rect">
            <a:avLst/>
          </a:prstGeom>
          <a:ln w="12700">
            <a:miter lim="400000"/>
          </a:ln>
          <a:effectLst>
            <a:reflection blurRad="0" stA="52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/>
        </p:nvSpPr>
        <p:spPr>
          <a:xfrm>
            <a:off x="601379" y="-2"/>
            <a:ext cx="6441953" cy="423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b="1" i="1" sz="3200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Tw Cen MT"/>
                <a:ea typeface="Tw Cen MT"/>
                <a:cs typeface="Tw Cen MT"/>
                <a:sym typeface="Tw Cen MT"/>
              </a:rPr>
              <a:t>SPAZIO DI PETERSEN</a:t>
            </a:r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 marL="285750" indent="-285750">
              <a:buClr>
                <a:srgbClr val="2A2A2A"/>
              </a:buClr>
              <a:buSzPct val="100000"/>
              <a:buFont typeface="Wingdings"/>
              <a:buChar char="➢"/>
            </a:pPr>
            <a:r>
              <a:rPr b="1" i="1">
                <a:solidFill>
                  <a:srgbClr val="2A2A2A"/>
                </a:solidFill>
                <a:latin typeface="Tw Cen MT"/>
                <a:ea typeface="Tw Cen MT"/>
                <a:cs typeface="Tw Cen MT"/>
                <a:sym typeface="Tw Cen MT"/>
              </a:rPr>
              <a:t>La maggior parte dei chirurghi sono d’accordo nel non chiudere lo spazio di Petersen, in quanto molto grande e meno probabilità di ernia interna rispetto al RYGBP.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endParaRPr b="1" i="1">
              <a:solidFill>
                <a:srgbClr val="2A2A2A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 marL="285750" indent="-285750">
              <a:buClr>
                <a:srgbClr val="2A2A2A"/>
              </a:buClr>
              <a:buSzPct val="100000"/>
              <a:buFont typeface="Wingdings"/>
              <a:buChar char="➢"/>
            </a:pPr>
            <a:r>
              <a:rPr b="1" i="1">
                <a:solidFill>
                  <a:srgbClr val="2A2A2A"/>
                </a:solidFill>
                <a:latin typeface="Tw Cen MT"/>
                <a:ea typeface="Tw Cen MT"/>
                <a:cs typeface="Tw Cen MT"/>
                <a:sym typeface="Tw Cen MT"/>
              </a:rPr>
              <a:t>Rischio di ernia interna è di circa 1 /500 casi.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 b="1" i="1">
                <a:solidFill>
                  <a:srgbClr val="2A2A2A"/>
                </a:solidFill>
                <a:latin typeface="Tw Cen MT"/>
                <a:ea typeface="Tw Cen MT"/>
                <a:cs typeface="Tw Cen MT"/>
                <a:sym typeface="Tw Cen MT"/>
              </a:rPr>
              <a:t>     In letteratura sono descritti pochi casi di ernia interna</a:t>
            </a:r>
            <a:endParaRPr b="1" i="1">
              <a:solidFill>
                <a:srgbClr val="2A2A2A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 b="1" i="1">
                <a:solidFill>
                  <a:srgbClr val="2A2A2A"/>
                </a:solidFill>
                <a:latin typeface="Tw Cen MT"/>
                <a:ea typeface="Tw Cen MT"/>
                <a:cs typeface="Tw Cen MT"/>
                <a:sym typeface="Tw Cen MT"/>
              </a:rPr>
              <a:t>    dopo OAGB/MGB, la maggior parte dei chirurghi non 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 b="1" i="1">
                <a:solidFill>
                  <a:srgbClr val="2A2A2A"/>
                </a:solidFill>
                <a:latin typeface="Tw Cen MT"/>
                <a:ea typeface="Tw Cen MT"/>
                <a:cs typeface="Tw Cen MT"/>
                <a:sym typeface="Tw Cen MT"/>
              </a:rPr>
              <a:t>    chiude lo spazio di Petersen.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endParaRPr b="1" i="1">
              <a:solidFill>
                <a:srgbClr val="2A2A2A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 marL="285750" indent="-285750">
              <a:buClr>
                <a:srgbClr val="2A2A2A"/>
              </a:buClr>
              <a:buSzPct val="100000"/>
              <a:buFont typeface="Wingdings"/>
              <a:buChar char="➢"/>
            </a:pPr>
            <a:r>
              <a:rPr b="1" i="1">
                <a:solidFill>
                  <a:srgbClr val="2A2A2A"/>
                </a:solidFill>
                <a:latin typeface="Tw Cen MT"/>
                <a:ea typeface="Tw Cen MT"/>
                <a:cs typeface="Tw Cen MT"/>
                <a:sym typeface="Tw Cen MT"/>
              </a:rPr>
              <a:t>Uno studio di Mahawar et al. Mostra che solo il  18% dei chirurghi chiude lo spazio di Petersen durante OAGB/MGB; sebbene la sua chiusura previene il rischio di ernia interna, kinking, twisting e migrazione  della pouch gastrica in torace</a:t>
            </a:r>
            <a:endParaRPr b="1" i="1">
              <a:solidFill>
                <a:srgbClr val="2A2A2A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 marL="285750" indent="-285750">
              <a:buClr>
                <a:srgbClr val="FFFFFF"/>
              </a:buClr>
              <a:buSzPct val="100000"/>
              <a:buFont typeface="Wingdings"/>
              <a:buChar char="➢"/>
            </a:pPr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 sz="12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rPr>
              <a:t>Areas of Non-Consensus Around One Anastomosis/Mini Gastric Bypass (OAGB/MGB): A Narrative Review Mohammad Kermansaravi et al., Obesity Surgery (2021) 31:2453–2463</a:t>
            </a:r>
          </a:p>
        </p:txBody>
      </p:sp>
      <p:pic>
        <p:nvPicPr>
          <p:cNvPr id="339" name="image6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3332" y="0"/>
            <a:ext cx="5148668" cy="3947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age6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47979" y="4603994"/>
            <a:ext cx="6169689" cy="26215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age6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8489" y="1828955"/>
            <a:ext cx="4483511" cy="3274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mage6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828955"/>
            <a:ext cx="3067668" cy="3982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69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5578324" cy="1828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age70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82019" y="0"/>
            <a:ext cx="6109983" cy="182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age71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847" y="4538445"/>
            <a:ext cx="2886874" cy="45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72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67666" y="1828955"/>
            <a:ext cx="4640825" cy="3145717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7678276" y="1824764"/>
            <a:ext cx="4513727" cy="2104440"/>
          </a:xfrm>
          <a:prstGeom prst="rect">
            <a:avLst/>
          </a:prstGeom>
          <a:ln w="12700">
            <a:solidFill>
              <a:srgbClr val="FF0000"/>
            </a:solidFill>
            <a:miter/>
          </a:ln>
          <a:effectLst>
            <a:reflection blurRad="0" stA="52000" stPos="0" endA="0" endPos="40000" dist="0" dir="5400000" fadeDir="5400000" sx="100000" sy="-100000" kx="0" ky="0" algn="bl" rotWithShape="0"/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pic>
        <p:nvPicPr>
          <p:cNvPr id="349" name="image73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062850" y="4827856"/>
            <a:ext cx="4493141" cy="2030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age7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>
            <a:off x="1175350" y="627251"/>
            <a:ext cx="9442613" cy="491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>
                <a:latin typeface="Tw Cen MT"/>
                <a:ea typeface="Tw Cen MT"/>
                <a:cs typeface="Tw Cen MT"/>
                <a:sym typeface="Tw Cen MT"/>
              </a:rPr>
              <a:t>Since its inception in 1997, OAGB has been a subject of significant controversy, which has hindered its broader acceptance. </a:t>
            </a:r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>
                <a:latin typeface="Tw Cen MT"/>
                <a:ea typeface="Tw Cen MT"/>
                <a:cs typeface="Tw Cen MT"/>
                <a:sym typeface="Tw Cen MT"/>
              </a:rPr>
              <a:t>Consensus could be achieved on 22 out of 29 previously unresolved areas, certain areas continue to</a:t>
            </a:r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>
                <a:latin typeface="Tw Cen MT"/>
                <a:ea typeface="Tw Cen MT"/>
                <a:cs typeface="Tw Cen MT"/>
                <a:sym typeface="Tw Cen MT"/>
              </a:rPr>
              <a:t>require further research and clinical validation.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>
                <a:latin typeface="Tw Cen MT"/>
                <a:ea typeface="Tw Cen MT"/>
                <a:cs typeface="Tw Cen MT"/>
                <a:sym typeface="Tw Cen MT"/>
              </a:rPr>
              <a:t>Consensus statements reflect the collective thought process and intentions of a scientific community striving for progress in the positive direction. </a:t>
            </a:r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>
                <a:latin typeface="Tw Cen MT"/>
                <a:ea typeface="Tw Cen MT"/>
                <a:cs typeface="Tw Cen MT"/>
                <a:sym typeface="Tw Cen MT"/>
              </a:rPr>
              <a:t>It is also important to note that consensus statements are not legally binding.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>
                <a:latin typeface="Tw Cen MT"/>
                <a:ea typeface="Tw Cen MT"/>
                <a:cs typeface="Tw Cen MT"/>
                <a:sym typeface="Tw Cen MT"/>
              </a:rPr>
              <a:t>They are a set of recommended clinical suggestions. </a:t>
            </a:r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>
                <a:latin typeface="Tw Cen MT"/>
                <a:ea typeface="Tw Cen MT"/>
                <a:cs typeface="Tw Cen MT"/>
                <a:sym typeface="Tw Cen MT"/>
              </a:rPr>
              <a:t>The treatment must be tailored to individual patient in clinical practice.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>
                <a:latin typeface="Tw Cen MT"/>
                <a:ea typeface="Tw Cen MT"/>
                <a:cs typeface="Tw Cen MT"/>
                <a:sym typeface="Tw Cen MT"/>
              </a:rPr>
              <a:t>Following the guidelines or consensus very rigidly may negatively impact the treatment for some patients and render it ineffective in some cases.</a:t>
            </a:r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>
                <a:latin typeface="Tw Cen MT"/>
                <a:ea typeface="Tw Cen MT"/>
                <a:cs typeface="Tw Cen MT"/>
                <a:sym typeface="Tw Cen MT"/>
              </a:rPr>
              <a:t>Furthermore, when referencing international guidelines or consensus statements, it is crucial to understand cultural,economic, ethnic differences across various countries or regions.</a:t>
            </a:r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>
                <a:latin typeface="Tw Cen MT"/>
                <a:ea typeface="Tw Cen MT"/>
                <a:cs typeface="Tw Cen MT"/>
                <a:sym typeface="Tw Cen MT"/>
              </a:rPr>
              <a:t> It is also important to understand the patient’s literacy and level of understanding as these contextual factors can significantly influence their applicability.</a:t>
            </a:r>
          </a:p>
        </p:txBody>
      </p:sp>
      <p:sp>
        <p:nvSpPr>
          <p:cNvPr id="353" name="Shape 353"/>
          <p:cNvSpPr/>
          <p:nvPr/>
        </p:nvSpPr>
        <p:spPr>
          <a:xfrm>
            <a:off x="1059255" y="6334778"/>
            <a:ext cx="7052651" cy="501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1400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1400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MGB‑OAGB International Club—Results of a Modified Delphi Consensus on Controversies in OAGB Aparna Govil Bhasker et al., Obesity Surgery (2024) 34:4541–4554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image7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9054"/>
            <a:ext cx="6576970" cy="16372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" name="Group 222"/>
          <p:cNvGrpSpPr/>
          <p:nvPr/>
        </p:nvGrpSpPr>
        <p:grpSpPr>
          <a:xfrm>
            <a:off x="7719724" y="2296673"/>
            <a:ext cx="3238440" cy="4208210"/>
            <a:chOff x="0" y="0"/>
            <a:chExt cx="3238438" cy="4208209"/>
          </a:xfrm>
        </p:grpSpPr>
        <p:pic>
          <p:nvPicPr>
            <p:cNvPr id="219" name="image8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3238439" cy="42082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image9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9996" y="2816995"/>
              <a:ext cx="2998443" cy="457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image9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3842" y="2988947"/>
              <a:ext cx="2810750" cy="457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3" name="Shape 223"/>
          <p:cNvSpPr/>
          <p:nvPr/>
        </p:nvSpPr>
        <p:spPr>
          <a:xfrm>
            <a:off x="457777" y="-7"/>
            <a:ext cx="857819" cy="200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12700">
            <a:solidFill>
              <a:srgbClr val="FF0000"/>
            </a:solidFill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grpSp>
        <p:nvGrpSpPr>
          <p:cNvPr id="226" name="Group 226"/>
          <p:cNvGrpSpPr/>
          <p:nvPr/>
        </p:nvGrpSpPr>
        <p:grpSpPr>
          <a:xfrm>
            <a:off x="1010303" y="2223031"/>
            <a:ext cx="3775593" cy="1638301"/>
            <a:chOff x="0" y="0"/>
            <a:chExt cx="3775591" cy="1638300"/>
          </a:xfrm>
        </p:grpSpPr>
        <p:sp>
          <p:nvSpPr>
            <p:cNvPr id="224" name="Shape 224"/>
            <p:cNvSpPr/>
            <p:nvPr/>
          </p:nvSpPr>
          <p:spPr>
            <a:xfrm>
              <a:off x="0" y="41091"/>
              <a:ext cx="3775592" cy="1556117"/>
            </a:xfrm>
            <a:prstGeom prst="rect">
              <a:avLst/>
            </a:prstGeom>
            <a:solidFill>
              <a:srgbClr val="FF0000"/>
            </a:solidFill>
            <a:ln w="12700" cap="flat">
              <a:solidFill>
                <a:srgbClr val="709637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2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  <p:sp>
          <p:nvSpPr>
            <p:cNvPr id="225" name="Shape 225"/>
            <p:cNvSpPr/>
            <p:nvPr/>
          </p:nvSpPr>
          <p:spPr>
            <a:xfrm>
              <a:off x="0" y="-1"/>
              <a:ext cx="3775592" cy="163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/>
              <a:endParaRPr sz="12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endParaRPr sz="12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r>
                <a:rPr sz="12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-</a:t>
              </a:r>
              <a:r>
                <a:rPr sz="1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101 OAGB/MGB experts from 39 countries</a:t>
              </a:r>
              <a:endPara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r>
                <a:rPr sz="1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-55 statements in areas of controversy or variation</a:t>
              </a:r>
              <a:endPara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  <a:p>
              <a:pPr lvl="0"/>
              <a:r>
                <a:rPr sz="1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rPr>
                <a:t>-consensus was achieved for 48/ 55 proposed statements</a:t>
              </a:r>
              <a:endPara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endParaRPr>
            </a:p>
          </p:txBody>
        </p:sp>
      </p:grpSp>
      <p:grpSp>
        <p:nvGrpSpPr>
          <p:cNvPr id="230" name="Group 230"/>
          <p:cNvGrpSpPr/>
          <p:nvPr/>
        </p:nvGrpSpPr>
        <p:grpSpPr>
          <a:xfrm>
            <a:off x="1010304" y="3781343"/>
            <a:ext cx="3775593" cy="2723540"/>
            <a:chOff x="0" y="0"/>
            <a:chExt cx="3775591" cy="2723539"/>
          </a:xfrm>
        </p:grpSpPr>
        <p:pic>
          <p:nvPicPr>
            <p:cNvPr id="227" name="image10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" y="-1"/>
              <a:ext cx="3775591" cy="27235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" name="image11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4960" y="198636"/>
              <a:ext cx="3568037" cy="580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9" name="Shape 229"/>
            <p:cNvSpPr/>
            <p:nvPr/>
          </p:nvSpPr>
          <p:spPr>
            <a:xfrm>
              <a:off x="-1" y="2091339"/>
              <a:ext cx="3775592" cy="632198"/>
            </a:xfrm>
            <a:prstGeom prst="rect">
              <a:avLst/>
            </a:prstGeom>
            <a:noFill/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</a:p>
          </p:txBody>
        </p:sp>
      </p:grpSp>
      <p:pic>
        <p:nvPicPr>
          <p:cNvPr id="231" name="image12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85890" y="3432926"/>
            <a:ext cx="2933837" cy="1447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13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001250" y="9964"/>
            <a:ext cx="2190750" cy="2286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8728744" cy="426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1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5089" y="21769"/>
            <a:ext cx="7541408" cy="685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16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9951" y="3507070"/>
            <a:ext cx="3478393" cy="1416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17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70233" y="0"/>
            <a:ext cx="877903" cy="21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18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4267200"/>
            <a:ext cx="4795090" cy="2612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9140348" y="4046470"/>
            <a:ext cx="2689390" cy="91440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5875">
            <a:solidFill>
              <a:srgbClr val="9ACD4C"/>
            </a:solidFill>
          </a:ln>
        </p:spPr>
        <p:txBody>
          <a:bodyPr lIns="0" tIns="0" rIns="0" bIns="0" anchor="ctr"/>
          <a:lstStyle/>
          <a:p>
            <a:pPr lvl="0">
              <a:defRPr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pic>
        <p:nvPicPr>
          <p:cNvPr id="241" name="image1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79" y="0"/>
            <a:ext cx="9566659" cy="1543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2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2712" y="0"/>
            <a:ext cx="877901" cy="251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2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71839" y="0"/>
            <a:ext cx="2620161" cy="3221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2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543910"/>
            <a:ext cx="4435913" cy="53140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45" name="image23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30679" y="1543910"/>
            <a:ext cx="4365526" cy="5314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2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00211" y="3871743"/>
            <a:ext cx="635702" cy="314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24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00211" y="5652963"/>
            <a:ext cx="640138" cy="336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24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61297" y="1802414"/>
            <a:ext cx="640138" cy="317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24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61300" y="3346329"/>
            <a:ext cx="640138" cy="317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24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59718" y="4503672"/>
            <a:ext cx="640139" cy="317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24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59718" y="6364601"/>
            <a:ext cx="640139" cy="317022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/>
        </p:nvSpPr>
        <p:spPr>
          <a:xfrm>
            <a:off x="1879132" y="3871741"/>
            <a:ext cx="1224796" cy="631932"/>
          </a:xfrm>
          <a:prstGeom prst="roundRect">
            <a:avLst>
              <a:gd name="adj" fmla="val 16667"/>
            </a:avLst>
          </a:prstGeom>
          <a:ln w="12700">
            <a:solidFill>
              <a:srgbClr val="FF0000"/>
            </a:solidFill>
            <a:miter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pic>
        <p:nvPicPr>
          <p:cNvPr id="253" name="image25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48561" y="5542543"/>
            <a:ext cx="1347336" cy="908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25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96574" y="1802414"/>
            <a:ext cx="1347336" cy="394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25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211058" y="3346329"/>
            <a:ext cx="1332854" cy="638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25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211058" y="4442705"/>
            <a:ext cx="1347336" cy="1085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25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246038" y="6324498"/>
            <a:ext cx="1347336" cy="623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26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159718" y="4831067"/>
            <a:ext cx="640139" cy="317022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9140348" y="4026617"/>
            <a:ext cx="2840856" cy="771526"/>
          </a:xfrm>
          <a:prstGeom prst="rect">
            <a:avLst/>
          </a:prstGeom>
          <a:solidFill>
            <a:srgbClr val="FFFF00"/>
          </a:solidFill>
          <a:ln>
            <a:solidFill>
              <a:srgbClr val="8E2FB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1400">
                <a:latin typeface="Tw Cen MT"/>
                <a:ea typeface="Tw Cen MT"/>
                <a:cs typeface="Tw Cen MT"/>
                <a:sym typeface="Tw Cen MT"/>
              </a:rPr>
              <a:t>86 surgeons from 25 countries. </a:t>
            </a:r>
            <a:endParaRPr sz="1400"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 sz="1400">
                <a:latin typeface="Tw Cen MT"/>
                <a:ea typeface="Tw Cen MT"/>
                <a:cs typeface="Tw Cen MT"/>
                <a:sym typeface="Tw Cen MT"/>
              </a:rPr>
              <a:t>69.7% of the experts were from the Asia Pacific region, where OAGB is most commonly performed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2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568" y="0"/>
            <a:ext cx="7641474" cy="182880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/>
        </p:nvSpPr>
        <p:spPr>
          <a:xfrm>
            <a:off x="990850" y="1923008"/>
            <a:ext cx="10577415" cy="4498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b="1" sz="2800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Tw Cen MT"/>
                <a:ea typeface="Tw Cen MT"/>
                <a:cs typeface="Tw Cen MT"/>
                <a:sym typeface="Tw Cen MT"/>
              </a:rPr>
              <a:t>TASCA GASTRICA</a:t>
            </a:r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 b="1" i="1" sz="2400"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rPr>
              <a:t>1)Calibro della sonda oro-gastrica (32-50Fr)</a:t>
            </a:r>
            <a:endParaRPr b="1" i="1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endParaRPr b="1" i="1" sz="2400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 b="1" i="1" sz="2400"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rPr>
              <a:t>2)Ingresso nel piccolo omento e prima </a:t>
            </a:r>
            <a:r>
              <a:rPr b="1" i="1" sz="2400" u="sng"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rPr>
              <a:t>staplerata</a:t>
            </a:r>
            <a:r>
              <a:rPr b="1" i="1" sz="2400"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rPr>
              <a:t>: -1-2 cm  distalmente alla zampa</a:t>
            </a:r>
            <a:endParaRPr b="1" i="1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 b="1" i="1" sz="2400"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rPr>
              <a:t>                                                                          d’oca</a:t>
            </a:r>
            <a:endParaRPr b="1" i="1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 b="1" i="1" sz="2400"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rPr>
              <a:t>                                                                        - parte più bassa dell’incisura </a:t>
            </a:r>
            <a:endParaRPr b="1" i="1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 b="1" i="1" sz="2400"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rPr>
              <a:t>                                                                          angularis fino a 5 cm dal piloro</a:t>
            </a:r>
            <a:endParaRPr b="1" i="1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 b="1" i="1" sz="2400"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rPr>
              <a:t>                                                                        - sopra la zampa d’oca</a:t>
            </a:r>
            <a:endParaRPr b="1" i="1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endParaRPr b="1" i="1" sz="2400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 b="1" i="1" sz="2400"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rPr>
              <a:t>3)Lunghezza della tasca gastrica: argomento dibattutto 18cm?, 12-18 cm?, &gt;15 cm?, </a:t>
            </a:r>
            <a:endParaRPr b="1" i="1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 b="1" i="1" sz="2400"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rPr>
              <a:t>Deve essere più lunga possibile, almeno 15 cm in quanto una tasca gastrica troppo corta predispone ad insorgenza di MRGE</a:t>
            </a:r>
          </a:p>
        </p:txBody>
      </p:sp>
      <p:pic>
        <p:nvPicPr>
          <p:cNvPr id="263" name="image2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19334" y="543020"/>
            <a:ext cx="3315764" cy="2451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1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0604" y="0"/>
            <a:ext cx="725647" cy="219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2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882919" cy="1677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3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0164" y="2082380"/>
            <a:ext cx="6156593" cy="1877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3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10600" y="-2899"/>
            <a:ext cx="3581400" cy="2924178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2090164" y="2082380"/>
            <a:ext cx="6156596" cy="1877226"/>
          </a:xfrm>
          <a:prstGeom prst="rect">
            <a:avLst/>
          </a:prstGeom>
          <a:ln w="38100">
            <a:solidFill>
              <a:srgbClr val="C00000"/>
            </a:solidFill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pic>
        <p:nvPicPr>
          <p:cNvPr id="270" name="image3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2072" y="4857750"/>
            <a:ext cx="6765960" cy="2000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/>
        </p:nvSpPr>
        <p:spPr>
          <a:xfrm>
            <a:off x="660518" y="363914"/>
            <a:ext cx="11088624" cy="589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/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 b="1" sz="2800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Tw Cen MT"/>
                <a:ea typeface="Tw Cen MT"/>
                <a:cs typeface="Tw Cen MT"/>
                <a:sym typeface="Tw Cen MT"/>
              </a:rPr>
              <a:t>ANASTOMOSI GASTRO-DIGIUNALE</a:t>
            </a:r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endParaRPr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 marL="470369" indent="-470369">
              <a:buClr>
                <a:srgbClr val="262626"/>
              </a:buClr>
              <a:buSzPct val="100000"/>
              <a:buFont typeface="Wingdings"/>
              <a:buChar char="❖"/>
            </a:pPr>
            <a:r>
              <a:rPr b="1" sz="2000"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rPr>
              <a:t>Suturatrice lineare + sutura in continua con materiale assorbibile</a:t>
            </a:r>
            <a:endParaRPr b="1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 marL="342900" indent="-342900">
              <a:buClr>
                <a:srgbClr val="262626"/>
              </a:buClr>
              <a:buSzPct val="100000"/>
              <a:buFont typeface="Wingdings"/>
              <a:buChar char="❖"/>
            </a:pPr>
            <a:endParaRPr b="1" sz="2000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 marL="470369" indent="-470369">
              <a:buClr>
                <a:srgbClr val="262626"/>
              </a:buClr>
              <a:buSzPct val="100000"/>
              <a:buFont typeface="Wingdings"/>
              <a:buChar char="❖"/>
            </a:pPr>
            <a:r>
              <a:rPr b="1" sz="2000"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rPr>
              <a:t>Lunghezza anastomosi:  25mm, 40mm, 60 mm</a:t>
            </a:r>
            <a:endParaRPr b="1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 marL="342900" indent="-342900">
              <a:buClr>
                <a:srgbClr val="262626"/>
              </a:buClr>
              <a:buSzPct val="100000"/>
              <a:buFont typeface="Wingdings"/>
              <a:buChar char="❖"/>
            </a:pPr>
            <a:endParaRPr b="1" sz="2000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 marL="470369" indent="-470369">
              <a:buClr>
                <a:srgbClr val="262626"/>
              </a:buClr>
              <a:buSzPct val="100000"/>
              <a:buFont typeface="Wingdings"/>
              <a:buChar char="❖"/>
            </a:pPr>
            <a:r>
              <a:rPr b="1" sz="2000"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rPr>
              <a:t> Sutura: preferenza del chirurgo (Vicryl 2-0, V-Loc 2-0, PDS 2-0), assorbibile materiale più utilizzato</a:t>
            </a:r>
            <a:endParaRPr b="1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 marL="342900" indent="-342900">
              <a:buClr>
                <a:srgbClr val="262626"/>
              </a:buClr>
              <a:buSzPct val="100000"/>
              <a:buFont typeface="Wingdings"/>
              <a:buChar char="❖"/>
            </a:pPr>
            <a:endParaRPr b="1" sz="2000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 marL="470369" indent="-470369">
              <a:buClr>
                <a:srgbClr val="262626"/>
              </a:buClr>
              <a:buSzPct val="100000"/>
              <a:buFont typeface="Wingdings"/>
              <a:buChar char="❖"/>
            </a:pPr>
            <a:r>
              <a:rPr b="1" sz="2000"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rPr>
              <a:t>Anastomosi manuale</a:t>
            </a:r>
            <a:endParaRPr b="1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 marL="342900" indent="-342900">
              <a:buClr>
                <a:srgbClr val="262626"/>
              </a:buClr>
              <a:buSzPct val="100000"/>
              <a:buFont typeface="Wingdings"/>
              <a:buChar char="❖"/>
            </a:pPr>
            <a:endParaRPr b="1" sz="2000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 marL="470369" indent="-470369">
              <a:buClr>
                <a:srgbClr val="262626"/>
              </a:buClr>
              <a:buSzPct val="100000"/>
              <a:buFont typeface="Wingdings"/>
              <a:buChar char="❖"/>
            </a:pPr>
            <a:r>
              <a:rPr b="1" sz="2000"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rPr>
              <a:t>Anastomosi sulla parete posteriore gastrica nella maggior parte dei lavori</a:t>
            </a:r>
            <a:endParaRPr b="1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 marL="342900" indent="-342900">
              <a:buClr>
                <a:srgbClr val="262626"/>
              </a:buClr>
              <a:buSzPct val="100000"/>
              <a:buFont typeface="Wingdings"/>
              <a:buChar char="❖"/>
            </a:pPr>
            <a:endParaRPr b="1" sz="2000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 marL="470369" indent="-470369">
              <a:buClr>
                <a:srgbClr val="262626"/>
              </a:buClr>
              <a:buSzPct val="100000"/>
              <a:buFont typeface="Wingdings"/>
              <a:buChar char="❖"/>
            </a:pPr>
            <a:r>
              <a:rPr b="1" sz="2000">
                <a:solidFill>
                  <a:srgbClr val="262626"/>
                </a:solidFill>
                <a:latin typeface="Tw Cen MT"/>
                <a:ea typeface="Tw Cen MT"/>
                <a:cs typeface="Tw Cen MT"/>
                <a:sym typeface="Tw Cen MT"/>
              </a:rPr>
              <a:t>Qualche caso di anastomosi sulla parete anteriore</a:t>
            </a:r>
            <a:endParaRPr b="1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 marL="342900" indent="-342900">
              <a:buClr>
                <a:srgbClr val="262626"/>
              </a:buClr>
              <a:buSzPct val="100000"/>
              <a:buFont typeface="Wingdings"/>
              <a:buChar char="❖"/>
            </a:pPr>
            <a:endParaRPr sz="2000">
              <a:solidFill>
                <a:srgbClr val="262626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 marL="342900" indent="-342900">
              <a:buClr>
                <a:srgbClr val="FFFFFF"/>
              </a:buClr>
              <a:buSzPct val="100000"/>
              <a:buFont typeface="Wingdings"/>
              <a:buChar char="❖"/>
            </a:pPr>
            <a:endParaRPr sz="2000"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 marL="342900" indent="-342900">
              <a:buClr>
                <a:srgbClr val="FFFFFF"/>
              </a:buClr>
              <a:buSzPct val="100000"/>
              <a:buFont typeface="Wingdings"/>
              <a:buChar char="❖"/>
            </a:pPr>
            <a:endParaRPr sz="2000"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endParaRPr sz="2000"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endParaRPr sz="2000">
              <a:solidFill>
                <a:srgbClr val="FFFFFF"/>
              </a:solidFill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 sz="16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rPr>
              <a:t>Areas of Non-Consensus Around One Anastomosis/Mini GastricBypass (OAGB/MGB): A Narrative Review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0"/>
            <a:r>
              <a:rPr sz="16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rPr>
              <a:t>Mohammad Kermansaravi et al., Obesity Surgery (2021) 31:2453–2463</a:t>
            </a:r>
          </a:p>
        </p:txBody>
      </p:sp>
      <p:pic>
        <p:nvPicPr>
          <p:cNvPr id="273" name="image3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80626" y="0"/>
            <a:ext cx="3111376" cy="2326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3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23768"/>
            <a:ext cx="7475558" cy="1097607"/>
          </a:xfrm>
          <a:prstGeom prst="rect">
            <a:avLst/>
          </a:prstGeom>
          <a:ln w="12700">
            <a:miter lim="400000"/>
          </a:ln>
          <a:effectLst>
            <a:reflection blurRad="0" stA="52000" stPos="0" endA="0" endPos="40000" dist="0" dir="5400000" fadeDir="5400000" sx="100000" sy="-100000" kx="0" ky="0" algn="bl" rotWithShape="0"/>
          </a:effectLst>
        </p:spPr>
      </p:pic>
      <p:pic>
        <p:nvPicPr>
          <p:cNvPr id="276" name="image3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76220" y="0"/>
            <a:ext cx="3215783" cy="2954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age36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7475557" cy="2123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age37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46859" y="4950290"/>
            <a:ext cx="3528701" cy="983229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/>
          <p:nvPr/>
        </p:nvSpPr>
        <p:spPr>
          <a:xfrm>
            <a:off x="-1" y="2133942"/>
            <a:ext cx="7475557" cy="1087432"/>
          </a:xfrm>
          <a:prstGeom prst="rect">
            <a:avLst/>
          </a:prstGeom>
          <a:ln w="12700">
            <a:solidFill>
              <a:srgbClr val="FF0000"/>
            </a:solidFill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grpSp>
        <p:nvGrpSpPr>
          <p:cNvPr id="283" name="Group 283"/>
          <p:cNvGrpSpPr/>
          <p:nvPr/>
        </p:nvGrpSpPr>
        <p:grpSpPr>
          <a:xfrm>
            <a:off x="3805770" y="3134875"/>
            <a:ext cx="8324715" cy="2905202"/>
            <a:chOff x="0" y="-1"/>
            <a:chExt cx="8324713" cy="2905201"/>
          </a:xfrm>
        </p:grpSpPr>
        <p:pic>
          <p:nvPicPr>
            <p:cNvPr id="280" name="image38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41085" y="-2"/>
              <a:ext cx="8183628" cy="1788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image39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669785" y="1815414"/>
              <a:ext cx="4654928" cy="7521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image40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1644571"/>
              <a:ext cx="3786269" cy="1260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4" name="image41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0" y="3231544"/>
            <a:ext cx="3946860" cy="36264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roup 288"/>
          <p:cNvGrpSpPr/>
          <p:nvPr/>
        </p:nvGrpSpPr>
        <p:grpSpPr>
          <a:xfrm>
            <a:off x="-9" y="-10"/>
            <a:ext cx="5943606" cy="5405727"/>
            <a:chOff x="-4" y="-5"/>
            <a:chExt cx="5943605" cy="5405725"/>
          </a:xfrm>
        </p:grpSpPr>
        <p:pic>
          <p:nvPicPr>
            <p:cNvPr id="286" name="image42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5" y="1774704"/>
              <a:ext cx="3772735" cy="3631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7" name="image43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4" y="-6"/>
              <a:ext cx="5943605" cy="35902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2" name="Group 292"/>
          <p:cNvGrpSpPr/>
          <p:nvPr/>
        </p:nvGrpSpPr>
        <p:grpSpPr>
          <a:xfrm>
            <a:off x="6585355" y="-5"/>
            <a:ext cx="5606649" cy="4130958"/>
            <a:chOff x="0" y="-1"/>
            <a:chExt cx="5606648" cy="4130956"/>
          </a:xfrm>
        </p:grpSpPr>
        <p:pic>
          <p:nvPicPr>
            <p:cNvPr id="289" name="image44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2"/>
              <a:ext cx="5606649" cy="2282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image45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2282824"/>
              <a:ext cx="5606649" cy="585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image46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2788025"/>
              <a:ext cx="5606649" cy="1342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3" name="Shape 293"/>
          <p:cNvSpPr/>
          <p:nvPr/>
        </p:nvSpPr>
        <p:spPr>
          <a:xfrm>
            <a:off x="6585356" y="2270679"/>
            <a:ext cx="5606644" cy="1860271"/>
          </a:xfrm>
          <a:prstGeom prst="rect">
            <a:avLst/>
          </a:prstGeom>
          <a:ln w="12700">
            <a:solidFill>
              <a:srgbClr val="FF0000"/>
            </a:solidFill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pic>
        <p:nvPicPr>
          <p:cNvPr id="294" name="image47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772730" y="3590211"/>
            <a:ext cx="2812631" cy="32677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9ACD4C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9ACD4C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9ACD4C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9ACD4C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